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72"/>
  </p:notesMasterIdLst>
  <p:handoutMasterIdLst>
    <p:handoutMasterId r:id="rId73"/>
  </p:handoutMasterIdLst>
  <p:sldIdLst>
    <p:sldId id="510" r:id="rId2"/>
    <p:sldId id="474" r:id="rId3"/>
    <p:sldId id="500" r:id="rId4"/>
    <p:sldId id="443" r:id="rId5"/>
    <p:sldId id="475" r:id="rId6"/>
    <p:sldId id="476" r:id="rId7"/>
    <p:sldId id="499" r:id="rId8"/>
    <p:sldId id="479" r:id="rId9"/>
    <p:sldId id="477" r:id="rId10"/>
    <p:sldId id="480" r:id="rId11"/>
    <p:sldId id="478" r:id="rId12"/>
    <p:sldId id="462" r:id="rId13"/>
    <p:sldId id="498" r:id="rId14"/>
    <p:sldId id="467" r:id="rId15"/>
    <p:sldId id="449" r:id="rId16"/>
    <p:sldId id="450" r:id="rId17"/>
    <p:sldId id="503" r:id="rId18"/>
    <p:sldId id="504" r:id="rId19"/>
    <p:sldId id="481" r:id="rId20"/>
    <p:sldId id="469" r:id="rId21"/>
    <p:sldId id="482" r:id="rId22"/>
    <p:sldId id="494" r:id="rId23"/>
    <p:sldId id="444" r:id="rId24"/>
    <p:sldId id="491" r:id="rId25"/>
    <p:sldId id="493" r:id="rId26"/>
    <p:sldId id="492" r:id="rId27"/>
    <p:sldId id="446" r:id="rId28"/>
    <p:sldId id="483" r:id="rId29"/>
    <p:sldId id="484" r:id="rId30"/>
    <p:sldId id="447" r:id="rId31"/>
    <p:sldId id="465" r:id="rId32"/>
    <p:sldId id="521" r:id="rId33"/>
    <p:sldId id="485" r:id="rId34"/>
    <p:sldId id="448" r:id="rId35"/>
    <p:sldId id="451" r:id="rId36"/>
    <p:sldId id="511" r:id="rId37"/>
    <p:sldId id="512" r:id="rId38"/>
    <p:sldId id="513" r:id="rId39"/>
    <p:sldId id="514" r:id="rId40"/>
    <p:sldId id="459" r:id="rId41"/>
    <p:sldId id="464" r:id="rId42"/>
    <p:sldId id="456" r:id="rId43"/>
    <p:sldId id="496" r:id="rId44"/>
    <p:sldId id="497" r:id="rId45"/>
    <p:sldId id="495" r:id="rId46"/>
    <p:sldId id="487" r:id="rId47"/>
    <p:sldId id="460" r:id="rId48"/>
    <p:sldId id="489" r:id="rId49"/>
    <p:sldId id="515" r:id="rId50"/>
    <p:sldId id="505" r:id="rId51"/>
    <p:sldId id="452" r:id="rId52"/>
    <p:sldId id="516" r:id="rId53"/>
    <p:sldId id="453" r:id="rId54"/>
    <p:sldId id="517" r:id="rId55"/>
    <p:sldId id="488" r:id="rId56"/>
    <p:sldId id="506" r:id="rId57"/>
    <p:sldId id="518" r:id="rId58"/>
    <p:sldId id="454" r:id="rId59"/>
    <p:sldId id="520" r:id="rId60"/>
    <p:sldId id="519" r:id="rId61"/>
    <p:sldId id="507" r:id="rId62"/>
    <p:sldId id="455" r:id="rId63"/>
    <p:sldId id="508" r:id="rId64"/>
    <p:sldId id="490" r:id="rId65"/>
    <p:sldId id="457" r:id="rId66"/>
    <p:sldId id="458" r:id="rId67"/>
    <p:sldId id="509" r:id="rId68"/>
    <p:sldId id="472" r:id="rId69"/>
    <p:sldId id="473" r:id="rId70"/>
    <p:sldId id="461" r:id="rId71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229D0-5191-C847-A119-746BE5774974}" v="58" dt="2020-09-22T23:58:31.1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24" autoAdjust="0"/>
    <p:restoredTop sz="94709" autoAdjust="0"/>
  </p:normalViewPr>
  <p:slideViewPr>
    <p:cSldViewPr>
      <p:cViewPr varScale="1">
        <p:scale>
          <a:sx n="125" d="100"/>
          <a:sy n="125" d="100"/>
        </p:scale>
        <p:origin x="30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2A6EA398-E600-054C-9E7D-6A747CCE57C8}"/>
    <pc:docChg chg="delSld">
      <pc:chgData name="Kun Suo" userId="41c30799-3a2b-4880-86a3-8488be07954a" providerId="ADAL" clId="{2A6EA398-E600-054C-9E7D-6A747CCE57C8}" dt="2019-12-20T02:54:27.085" v="2" actId="2696"/>
      <pc:docMkLst>
        <pc:docMk/>
      </pc:docMkLst>
      <pc:sldChg chg="del">
        <pc:chgData name="Kun Suo" userId="41c30799-3a2b-4880-86a3-8488be07954a" providerId="ADAL" clId="{2A6EA398-E600-054C-9E7D-6A747CCE57C8}" dt="2019-12-20T02:54:27.055" v="0" actId="2696"/>
        <pc:sldMkLst>
          <pc:docMk/>
          <pc:sldMk cId="3177919057" sldId="470"/>
        </pc:sldMkLst>
      </pc:sldChg>
      <pc:sldChg chg="del">
        <pc:chgData name="Kun Suo" userId="41c30799-3a2b-4880-86a3-8488be07954a" providerId="ADAL" clId="{2A6EA398-E600-054C-9E7D-6A747CCE57C8}" dt="2019-12-20T02:54:27.070" v="1" actId="2696"/>
        <pc:sldMkLst>
          <pc:docMk/>
          <pc:sldMk cId="3033464681" sldId="471"/>
        </pc:sldMkLst>
      </pc:sldChg>
      <pc:sldChg chg="del">
        <pc:chgData name="Kun Suo" userId="41c30799-3a2b-4880-86a3-8488be07954a" providerId="ADAL" clId="{2A6EA398-E600-054C-9E7D-6A747CCE57C8}" dt="2019-12-20T02:54:27.085" v="2" actId="2696"/>
        <pc:sldMkLst>
          <pc:docMk/>
          <pc:sldMk cId="3635901316" sldId="501"/>
        </pc:sldMkLst>
      </pc:sldChg>
    </pc:docChg>
  </pc:docChgLst>
  <pc:docChgLst>
    <pc:chgData name="Kun Suo" userId="41c30799-3a2b-4880-86a3-8488be07954a" providerId="ADAL" clId="{ECC229D0-5191-C847-A119-746BE5774974}"/>
    <pc:docChg chg="undo custSel addSld modSld sldOrd modMainMaster">
      <pc:chgData name="Kun Suo" userId="41c30799-3a2b-4880-86a3-8488be07954a" providerId="ADAL" clId="{ECC229D0-5191-C847-A119-746BE5774974}" dt="2020-09-22T23:58:36.097" v="391" actId="20577"/>
      <pc:docMkLst>
        <pc:docMk/>
      </pc:docMkLst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835986225" sldId="44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835986225" sldId="443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057071893" sldId="44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057071893" sldId="444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931756651" sldId="44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931756651" sldId="446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26094371" sldId="44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26094371" sldId="447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783491799" sldId="44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783491799" sldId="448"/>
            <ac:spMk id="5" creationId="{20A27FEF-E5A7-A74D-8F41-88B5C6B95A6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5960088" sldId="44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5960088" sldId="449"/>
            <ac:spMk id="5" creationId="{F002B9B3-2335-AD48-B57F-4F55031BEB8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15313033" sldId="45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15313033" sldId="450"/>
            <ac:spMk id="5" creationId="{7A1F9B82-644B-5644-9C45-25D76371AE5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625115534" sldId="45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25115534" sldId="451"/>
            <ac:spMk id="5" creationId="{CA409917-5E15-5642-ADCB-F163362B38C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917802937" sldId="45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917802937" sldId="452"/>
            <ac:spMk id="5" creationId="{C8F3CFAE-D356-9141-85D9-74F2F9B3F457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898765054" sldId="45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898765054" sldId="453"/>
            <ac:spMk id="5" creationId="{C7C7B3AF-6AD7-A148-B111-56543F257DDC}"/>
          </ac:spMkLst>
        </pc:spChg>
      </pc:sldChg>
      <pc:sldChg chg="modSp modAnim">
        <pc:chgData name="Kun Suo" userId="41c30799-3a2b-4880-86a3-8488be07954a" providerId="ADAL" clId="{ECC229D0-5191-C847-A119-746BE5774974}" dt="2020-09-22T23:58:31.185" v="384"/>
        <pc:sldMkLst>
          <pc:docMk/>
          <pc:sldMk cId="1035612186" sldId="45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35612186" sldId="454"/>
            <ac:spMk id="5" creationId="{999DF27A-164B-BD46-85AF-E9CC94278CC3}"/>
          </ac:spMkLst>
        </pc:spChg>
        <pc:spChg chg="mod">
          <ac:chgData name="Kun Suo" userId="41c30799-3a2b-4880-86a3-8488be07954a" providerId="ADAL" clId="{ECC229D0-5191-C847-A119-746BE5774974}" dt="2020-09-17T15:34:56.024" v="281" actId="20577"/>
          <ac:spMkLst>
            <pc:docMk/>
            <pc:sldMk cId="1035612186" sldId="454"/>
            <ac:spMk id="9" creationId="{72014E40-66E1-4540-9CB8-7FD1E9D6D7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486706573" sldId="45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486706573" sldId="455"/>
            <ac:spMk id="5" creationId="{8D49F02B-99B4-8C42-BEA3-F8F842A86E9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722784262" sldId="45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722784262" sldId="456"/>
            <ac:spMk id="5" creationId="{59EC9F15-13AB-5642-8604-E893085E8226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436925112" sldId="45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436925112" sldId="457"/>
            <ac:spMk id="5" creationId="{01EA3DA5-7B39-534A-94D2-3E395624057A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586311329" sldId="45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586311329" sldId="458"/>
            <ac:spMk id="5" creationId="{C37DE780-1AAA-AC48-918A-5C444FF0EF92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67029093" sldId="45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67029093" sldId="459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614628708" sldId="46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614628708" sldId="46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300807479" sldId="46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300807479" sldId="46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85237952" sldId="46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85237952" sldId="462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19257362" sldId="46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19257362" sldId="464"/>
            <ac:spMk id="5" creationId="{CCDEE3F4-B1EB-AE46-B3E6-DD43F9DA7E62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741773093" sldId="46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741773093" sldId="465"/>
            <ac:spMk id="5" creationId="{9E1A43BC-C9F3-CC42-B547-FC1D09E2B3EE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6623853" sldId="46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6623853" sldId="467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69838802" sldId="46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69838802" sldId="469"/>
            <ac:spMk id="5" creationId="{A6665320-38C8-4A4B-B1EB-FF352F8DB597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835996128" sldId="47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835996128" sldId="472"/>
            <ac:spMk id="5" creationId="{B384A55A-E808-7D4D-BF31-C215163F5E1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67456807" sldId="47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67456807" sldId="473"/>
            <ac:spMk id="5" creationId="{B3153547-868D-9F44-95A7-A97F32F15C5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159968380" sldId="47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159968380" sldId="474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819728871" sldId="47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819728871" sldId="475"/>
            <ac:spMk id="5" creationId="{DBA3E19F-6630-714A-9A85-173158ECF9D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218829644" sldId="47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218829644" sldId="476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37496548" sldId="47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37496548" sldId="477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292826773" sldId="47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292826773" sldId="478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24379779" sldId="47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24379779" sldId="479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311223384" sldId="48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311223384" sldId="480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75581152" sldId="48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75581152" sldId="481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003620517" sldId="48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003620517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83464967" sldId="48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83464967" sldId="483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410701545" sldId="48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410701545" sldId="484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37994115" sldId="48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37994115" sldId="485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724623620" sldId="48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724623620" sldId="487"/>
            <ac:spMk id="5" creationId="{953BD01B-72E8-9B4E-8E28-17D045DFF30E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244077" sldId="48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244077" sldId="488"/>
            <ac:spMk id="5" creationId="{C7C7B3AF-6AD7-A148-B111-56543F257DD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576704051" sldId="48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576704051" sldId="489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033901210" sldId="49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033901210" sldId="490"/>
            <ac:spMk id="5" creationId="{C4915C43-65F6-C441-9E7F-6D8AD984DA3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01376708" sldId="49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01376708" sldId="491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953231664" sldId="49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53231664" sldId="492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876602567" sldId="49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876602567" sldId="493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2692648" sldId="49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2692648" sldId="494"/>
            <ac:spMk id="5" creationId="{9AD2F596-0CC6-1840-B582-344D4813A05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129677316" sldId="49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129677316" sldId="495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46566973" sldId="49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46566973" sldId="496"/>
            <ac:spMk id="5" creationId="{48D71217-67AC-7B4A-B5EA-1F66EBC5792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7314988" sldId="49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7314988" sldId="497"/>
            <ac:spMk id="5" creationId="{5B4B6EB5-9904-BD4B-8459-68552BEA6DE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36818568" sldId="49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36818568" sldId="498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481571800" sldId="49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481571800" sldId="499"/>
            <ac:spMk id="5" creationId="{5BD4E92D-70B2-ED46-9D4E-3FD3CF0A08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037518" sldId="50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037518" sldId="500"/>
            <ac:spMk id="5" creationId="{5BD4E92D-70B2-ED46-9D4E-3FD3CF0A08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960812552" sldId="50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60812552" sldId="503"/>
            <ac:spMk id="5" creationId="{30E710D2-C945-1441-8430-F6AB70B41B7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41576166" sldId="50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41576166" sldId="504"/>
            <ac:spMk id="5" creationId="{30E710D2-C945-1441-8430-F6AB70B41B7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2248024" sldId="50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2248024" sldId="505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846019012" sldId="50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846019012" sldId="506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26316345" sldId="50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26316345" sldId="507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698505121" sldId="50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698505121" sldId="508"/>
            <ac:spMk id="6" creationId="{2580B016-F90F-2B46-AB64-C5D57199181A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304594901" sldId="50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304594901" sldId="509"/>
            <ac:spMk id="5" creationId="{80591432-D360-314E-BE5F-22868D5ED9A3}"/>
          </ac:spMkLst>
        </pc:spChg>
      </pc:sldChg>
      <pc:sldChg chg="modSp mod modNotes">
        <pc:chgData name="Kun Suo" userId="41c30799-3a2b-4880-86a3-8488be07954a" providerId="ADAL" clId="{ECC229D0-5191-C847-A119-746BE5774974}" dt="2020-09-22T23:58:36.097" v="391" actId="20577"/>
        <pc:sldMkLst>
          <pc:docMk/>
          <pc:sldMk cId="3132257741" sldId="510"/>
        </pc:sldMkLst>
        <pc:spChg chg="mod">
          <ac:chgData name="Kun Suo" userId="41c30799-3a2b-4880-86a3-8488be07954a" providerId="ADAL" clId="{ECC229D0-5191-C847-A119-746BE5774974}" dt="2020-09-22T23:58:36.097" v="391" actId="20577"/>
          <ac:spMkLst>
            <pc:docMk/>
            <pc:sldMk cId="3132257741" sldId="510"/>
            <ac:spMk id="2" creationId="{00000000-0000-0000-0000-000000000000}"/>
          </ac:spMkLst>
        </pc:spChg>
      </pc:sldChg>
      <pc:sldChg chg="addSp modSp add mod ord modAnim">
        <pc:chgData name="Kun Suo" userId="41c30799-3a2b-4880-86a3-8488be07954a" providerId="ADAL" clId="{ECC229D0-5191-C847-A119-746BE5774974}" dt="2020-09-22T23:58:31.185" v="384"/>
        <pc:sldMkLst>
          <pc:docMk/>
          <pc:sldMk cId="1263086028" sldId="511"/>
        </pc:sldMkLst>
        <pc:spChg chg="mod">
          <ac:chgData name="Kun Suo" userId="41c30799-3a2b-4880-86a3-8488be07954a" providerId="ADAL" clId="{ECC229D0-5191-C847-A119-746BE5774974}" dt="2020-09-17T15:14:10.550" v="5" actId="20577"/>
          <ac:spMkLst>
            <pc:docMk/>
            <pc:sldMk cId="1263086028" sldId="511"/>
            <ac:spMk id="2" creationId="{40E52BFB-06AB-D14B-8C8D-0BCF7C298012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263086028" sldId="511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6:11.897" v="27" actId="14100"/>
          <ac:spMkLst>
            <pc:docMk/>
            <pc:sldMk cId="1263086028" sldId="511"/>
            <ac:spMk id="5" creationId="{9DF898B2-449C-434B-B3B6-22C02900FC40}"/>
          </ac:spMkLst>
        </pc:spChg>
        <pc:spChg chg="add mod">
          <ac:chgData name="Kun Suo" userId="41c30799-3a2b-4880-86a3-8488be07954a" providerId="ADAL" clId="{ECC229D0-5191-C847-A119-746BE5774974}" dt="2020-09-17T23:54:10.318" v="373" actId="1038"/>
          <ac:spMkLst>
            <pc:docMk/>
            <pc:sldMk cId="1263086028" sldId="511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840999168" sldId="51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840999168" sldId="512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8:15.630" v="75" actId="20577"/>
          <ac:spMkLst>
            <pc:docMk/>
            <pc:sldMk cId="840999168" sldId="512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16.599" v="374" actId="1076"/>
          <ac:spMkLst>
            <pc:docMk/>
            <pc:sldMk cId="840999168" sldId="512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1983869913" sldId="51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83869913" sldId="513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9:31.799" v="97" actId="20577"/>
          <ac:spMkLst>
            <pc:docMk/>
            <pc:sldMk cId="1983869913" sldId="513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21.447" v="375" actId="1076"/>
          <ac:spMkLst>
            <pc:docMk/>
            <pc:sldMk cId="1983869913" sldId="513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62913322" sldId="51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2913322" sldId="514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22:01.697" v="133" actId="20577"/>
          <ac:spMkLst>
            <pc:docMk/>
            <pc:sldMk cId="62913322" sldId="514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25.159" v="376" actId="1076"/>
          <ac:spMkLst>
            <pc:docMk/>
            <pc:sldMk cId="62913322" sldId="514"/>
            <ac:spMk id="6" creationId="{32D46F87-DCDD-6242-9C19-B751627D0456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917061670" sldId="515"/>
        </pc:sldMkLst>
        <pc:spChg chg="mod">
          <ac:chgData name="Kun Suo" userId="41c30799-3a2b-4880-86a3-8488be07954a" providerId="ADAL" clId="{ECC229D0-5191-C847-A119-746BE5774974}" dt="2020-09-17T15:25:11.320" v="151" actId="20577"/>
          <ac:spMkLst>
            <pc:docMk/>
            <pc:sldMk cId="917061670" sldId="515"/>
            <ac:spMk id="2" creationId="{7FF565B8-A64A-CA45-B497-CFAF70764C77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17061670" sldId="515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24:45.457" v="147" actId="478"/>
          <ac:spMkLst>
            <pc:docMk/>
            <pc:sldMk cId="917061670" sldId="515"/>
            <ac:spMk id="6" creationId="{56CEF49E-1DAC-F849-BA43-CA11F210D1A3}"/>
          </ac:spMkLst>
        </pc:spChg>
        <pc:spChg chg="mod">
          <ac:chgData name="Kun Suo" userId="41c30799-3a2b-4880-86a3-8488be07954a" providerId="ADAL" clId="{ECC229D0-5191-C847-A119-746BE5774974}" dt="2020-09-17T15:34:15.135" v="273" actId="1076"/>
          <ac:spMkLst>
            <pc:docMk/>
            <pc:sldMk cId="917061670" sldId="515"/>
            <ac:spMk id="9" creationId="{AC61833D-ACD6-2444-AEBB-073BC1116BE1}"/>
          </ac:spMkLst>
        </pc:spChg>
        <pc:spChg chg="mod">
          <ac:chgData name="Kun Suo" userId="41c30799-3a2b-4880-86a3-8488be07954a" providerId="ADAL" clId="{ECC229D0-5191-C847-A119-746BE5774974}" dt="2020-09-17T15:27:43.756" v="181" actId="20577"/>
          <ac:spMkLst>
            <pc:docMk/>
            <pc:sldMk cId="917061670" sldId="515"/>
            <ac:spMk id="10" creationId="{927AEC81-A83F-D347-B409-7D9D87A463D2}"/>
          </ac:spMkLst>
        </pc:spChg>
        <pc:spChg chg="add del mod">
          <ac:chgData name="Kun Suo" userId="41c30799-3a2b-4880-86a3-8488be07954a" providerId="ADAL" clId="{ECC229D0-5191-C847-A119-746BE5774974}" dt="2020-09-17T15:24:49.172" v="148" actId="478"/>
          <ac:spMkLst>
            <pc:docMk/>
            <pc:sldMk cId="917061670" sldId="515"/>
            <ac:spMk id="11" creationId="{BEEC6F31-4C46-D043-A63A-C621C091C64D}"/>
          </ac:spMkLst>
        </pc:spChg>
        <pc:spChg chg="add mod">
          <ac:chgData name="Kun Suo" userId="41c30799-3a2b-4880-86a3-8488be07954a" providerId="ADAL" clId="{ECC229D0-5191-C847-A119-746BE5774974}" dt="2020-09-17T15:31:58.043" v="240" actId="20577"/>
          <ac:spMkLst>
            <pc:docMk/>
            <pc:sldMk cId="917061670" sldId="515"/>
            <ac:spMk id="13" creationId="{EDE2A0D1-33A7-F941-8275-545040E2163C}"/>
          </ac:spMkLst>
        </pc:spChg>
        <pc:spChg chg="add del mod">
          <ac:chgData name="Kun Suo" userId="41c30799-3a2b-4880-86a3-8488be07954a" providerId="ADAL" clId="{ECC229D0-5191-C847-A119-746BE5774974}" dt="2020-09-17T15:31:41.223" v="211" actId="478"/>
          <ac:spMkLst>
            <pc:docMk/>
            <pc:sldMk cId="917061670" sldId="515"/>
            <ac:spMk id="22" creationId="{C61C7422-E76E-614F-843E-EE5462396483}"/>
          </ac:spMkLst>
        </pc:spChg>
        <pc:picChg chg="add mod">
          <ac:chgData name="Kun Suo" userId="41c30799-3a2b-4880-86a3-8488be07954a" providerId="ADAL" clId="{ECC229D0-5191-C847-A119-746BE5774974}" dt="2020-09-17T15:27:21.509" v="158" actId="1076"/>
          <ac:picMkLst>
            <pc:docMk/>
            <pc:sldMk cId="917061670" sldId="515"/>
            <ac:picMk id="15" creationId="{33CE3F4E-3768-D743-B3A9-C5BF8CD2F57A}"/>
          </ac:picMkLst>
        </pc:picChg>
        <pc:picChg chg="add mod">
          <ac:chgData name="Kun Suo" userId="41c30799-3a2b-4880-86a3-8488be07954a" providerId="ADAL" clId="{ECC229D0-5191-C847-A119-746BE5774974}" dt="2020-09-17T15:27:25.246" v="160" actId="1076"/>
          <ac:picMkLst>
            <pc:docMk/>
            <pc:sldMk cId="917061670" sldId="515"/>
            <ac:picMk id="16" creationId="{C0D94CE8-5841-2644-B7A8-E30EE96CD64D}"/>
          </ac:picMkLst>
        </pc:picChg>
        <pc:picChg chg="add del">
          <ac:chgData name="Kun Suo" userId="41c30799-3a2b-4880-86a3-8488be07954a" providerId="ADAL" clId="{ECC229D0-5191-C847-A119-746BE5774974}" dt="2020-09-17T15:26:50.977" v="153" actId="478"/>
          <ac:picMkLst>
            <pc:docMk/>
            <pc:sldMk cId="917061670" sldId="515"/>
            <ac:picMk id="1026" creationId="{632A2D71-1F17-BD41-A17F-7B649EFCE821}"/>
          </ac:picMkLst>
        </pc:picChg>
        <pc:picChg chg="add mod">
          <ac:chgData name="Kun Suo" userId="41c30799-3a2b-4880-86a3-8488be07954a" providerId="ADAL" clId="{ECC229D0-5191-C847-A119-746BE5774974}" dt="2020-09-17T15:27:27.077" v="161" actId="1076"/>
          <ac:picMkLst>
            <pc:docMk/>
            <pc:sldMk cId="917061670" sldId="515"/>
            <ac:picMk id="1028" creationId="{CECBF192-30AD-E046-86E0-93E1AE7D67FD}"/>
          </ac:picMkLst>
        </pc:picChg>
        <pc:picChg chg="add mod">
          <ac:chgData name="Kun Suo" userId="41c30799-3a2b-4880-86a3-8488be07954a" providerId="ADAL" clId="{ECC229D0-5191-C847-A119-746BE5774974}" dt="2020-09-17T15:29:02.686" v="185" actId="14100"/>
          <ac:picMkLst>
            <pc:docMk/>
            <pc:sldMk cId="917061670" sldId="515"/>
            <ac:picMk id="1030" creationId="{476107BD-E134-8445-B6E0-BA55A3DFD4A9}"/>
          </ac:picMkLst>
        </pc:picChg>
        <pc:picChg chg="add mod">
          <ac:chgData name="Kun Suo" userId="41c30799-3a2b-4880-86a3-8488be07954a" providerId="ADAL" clId="{ECC229D0-5191-C847-A119-746BE5774974}" dt="2020-09-17T15:30:06.429" v="194" actId="1076"/>
          <ac:picMkLst>
            <pc:docMk/>
            <pc:sldMk cId="917061670" sldId="515"/>
            <ac:picMk id="1032" creationId="{D28CCBF6-8FAD-E64B-A00B-D93CBC06201B}"/>
          </ac:picMkLst>
        </pc:picChg>
        <pc:picChg chg="add mod">
          <ac:chgData name="Kun Suo" userId="41c30799-3a2b-4880-86a3-8488be07954a" providerId="ADAL" clId="{ECC229D0-5191-C847-A119-746BE5774974}" dt="2020-09-17T15:30:05.022" v="193" actId="1076"/>
          <ac:picMkLst>
            <pc:docMk/>
            <pc:sldMk cId="917061670" sldId="515"/>
            <ac:picMk id="1034" creationId="{FF9AC19E-CCA3-3845-BA09-BE731228CFFF}"/>
          </ac:picMkLst>
        </pc:picChg>
        <pc:picChg chg="add mod">
          <ac:chgData name="Kun Suo" userId="41c30799-3a2b-4880-86a3-8488be07954a" providerId="ADAL" clId="{ECC229D0-5191-C847-A119-746BE5774974}" dt="2020-09-17T15:30:28.985" v="197" actId="1076"/>
          <ac:picMkLst>
            <pc:docMk/>
            <pc:sldMk cId="917061670" sldId="515"/>
            <ac:picMk id="1036" creationId="{4CE41714-F44A-334B-9B8B-26669C343CE3}"/>
          </ac:picMkLst>
        </pc:picChg>
      </pc:sldChg>
      <pc:sldChg chg="addSp delSp modSp add mod ord">
        <pc:chgData name="Kun Suo" userId="41c30799-3a2b-4880-86a3-8488be07954a" providerId="ADAL" clId="{ECC229D0-5191-C847-A119-746BE5774974}" dt="2020-09-22T23:58:31.185" v="384"/>
        <pc:sldMkLst>
          <pc:docMk/>
          <pc:sldMk cId="4289997177" sldId="516"/>
        </pc:sldMkLst>
        <pc:spChg chg="mod">
          <ac:chgData name="Kun Suo" userId="41c30799-3a2b-4880-86a3-8488be07954a" providerId="ADAL" clId="{ECC229D0-5191-C847-A119-746BE5774974}" dt="2020-09-17T15:32:18.390" v="251" actId="20577"/>
          <ac:spMkLst>
            <pc:docMk/>
            <pc:sldMk cId="4289997177" sldId="516"/>
            <ac:spMk id="2" creationId="{7FF565B8-A64A-CA45-B497-CFAF70764C77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289997177" sldId="516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22.041" v="274" actId="478"/>
          <ac:spMkLst>
            <pc:docMk/>
            <pc:sldMk cId="4289997177" sldId="516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22.482" v="275"/>
          <ac:spMkLst>
            <pc:docMk/>
            <pc:sldMk cId="4289997177" sldId="516"/>
            <ac:spMk id="18" creationId="{EA1629CF-C1E3-4144-944A-1C2E46C8037F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2292803910" sldId="51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292803910" sldId="517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27.746" v="276" actId="478"/>
          <ac:spMkLst>
            <pc:docMk/>
            <pc:sldMk cId="2292803910" sldId="517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28.403" v="277"/>
          <ac:spMkLst>
            <pc:docMk/>
            <pc:sldMk cId="2292803910" sldId="517"/>
            <ac:spMk id="18" creationId="{06E102B1-5F99-614A-AEA6-4E65032FA1CD}"/>
          </ac:spMkLst>
        </pc:spChg>
        <pc:spChg chg="mod">
          <ac:chgData name="Kun Suo" userId="41c30799-3a2b-4880-86a3-8488be07954a" providerId="ADAL" clId="{ECC229D0-5191-C847-A119-746BE5774974}" dt="2020-09-17T15:32:30.560" v="257" actId="20577"/>
          <ac:spMkLst>
            <pc:docMk/>
            <pc:sldMk cId="2292803910" sldId="517"/>
            <ac:spMk id="22" creationId="{C61C7422-E76E-614F-843E-EE5462396483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531166909" sldId="51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31166909" sldId="518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34.407" v="278" actId="478"/>
          <ac:spMkLst>
            <pc:docMk/>
            <pc:sldMk cId="531166909" sldId="518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34.874" v="279"/>
          <ac:spMkLst>
            <pc:docMk/>
            <pc:sldMk cId="531166909" sldId="518"/>
            <ac:spMk id="18" creationId="{AAFA946C-39DB-8C42-8862-2AD4B92B5684}"/>
          </ac:spMkLst>
        </pc:spChg>
        <pc:spChg chg="mod">
          <ac:chgData name="Kun Suo" userId="41c30799-3a2b-4880-86a3-8488be07954a" providerId="ADAL" clId="{ECC229D0-5191-C847-A119-746BE5774974}" dt="2020-09-17T15:33:06.389" v="263" actId="20577"/>
          <ac:spMkLst>
            <pc:docMk/>
            <pc:sldMk cId="531166909" sldId="518"/>
            <ac:spMk id="22" creationId="{C61C7422-E76E-614F-843E-EE5462396483}"/>
          </ac:spMkLst>
        </pc:sp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0" creationId="{476107BD-E134-8445-B6E0-BA55A3DFD4A9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2" creationId="{D28CCBF6-8FAD-E64B-A00B-D93CBC06201B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4" creationId="{FF9AC19E-CCA3-3845-BA09-BE731228CFFF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6" creationId="{4CE41714-F44A-334B-9B8B-26669C343CE3}"/>
          </ac:picMkLst>
        </pc:picChg>
      </pc:sldChg>
      <pc:sldChg chg="modSp add">
        <pc:chgData name="Kun Suo" userId="41c30799-3a2b-4880-86a3-8488be07954a" providerId="ADAL" clId="{ECC229D0-5191-C847-A119-746BE5774974}" dt="2020-09-22T23:58:31.185" v="384"/>
        <pc:sldMkLst>
          <pc:docMk/>
          <pc:sldMk cId="665957733" sldId="51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65957733" sldId="519"/>
            <ac:spMk id="5" creationId="{999DF27A-164B-BD46-85AF-E9CC94278CC3}"/>
          </ac:spMkLst>
        </pc:spChg>
      </pc:sldChg>
      <pc:sldChg chg="modSp add mod">
        <pc:chgData name="Kun Suo" userId="41c30799-3a2b-4880-86a3-8488be07954a" providerId="ADAL" clId="{ECC229D0-5191-C847-A119-746BE5774974}" dt="2020-09-22T23:58:31.185" v="384"/>
        <pc:sldMkLst>
          <pc:docMk/>
          <pc:sldMk cId="3249352227" sldId="52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249352227" sldId="520"/>
            <ac:spMk id="5" creationId="{8753AC43-9917-3A49-BD3C-0EE86D103F89}"/>
          </ac:spMkLst>
        </pc:spChg>
        <pc:spChg chg="mod">
          <ac:chgData name="Kun Suo" userId="41c30799-3a2b-4880-86a3-8488be07954a" providerId="ADAL" clId="{ECC229D0-5191-C847-A119-746BE5774974}" dt="2020-09-17T15:35:07.716" v="287" actId="20577"/>
          <ac:spMkLst>
            <pc:docMk/>
            <pc:sldMk cId="3249352227" sldId="520"/>
            <ac:spMk id="22" creationId="{C61C7422-E76E-614F-843E-EE5462396483}"/>
          </ac:spMkLst>
        </pc:spChg>
      </pc:sldChg>
      <pc:sldChg chg="addSp modSp add mod">
        <pc:chgData name="Kun Suo" userId="41c30799-3a2b-4880-86a3-8488be07954a" providerId="ADAL" clId="{ECC229D0-5191-C847-A119-746BE5774974}" dt="2020-09-22T23:58:31.185" v="384"/>
        <pc:sldMkLst>
          <pc:docMk/>
          <pc:sldMk cId="3692322400" sldId="521"/>
        </pc:sldMkLst>
        <pc:spChg chg="mod">
          <ac:chgData name="Kun Suo" userId="41c30799-3a2b-4880-86a3-8488be07954a" providerId="ADAL" clId="{ECC229D0-5191-C847-A119-746BE5774974}" dt="2020-09-17T19:27:08.274" v="292" actId="20577"/>
          <ac:spMkLst>
            <pc:docMk/>
            <pc:sldMk cId="3692322400" sldId="521"/>
            <ac:spMk id="2" creationId="{6C0FD243-1A14-5B48-9C0C-0D3C68DE71BB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692322400" sldId="521"/>
            <ac:spMk id="4" creationId="{0999F4BD-F441-0446-9003-53BECDFD6924}"/>
          </ac:spMkLst>
        </pc:spChg>
        <pc:spChg chg="mod">
          <ac:chgData name="Kun Suo" userId="41c30799-3a2b-4880-86a3-8488be07954a" providerId="ADAL" clId="{ECC229D0-5191-C847-A119-746BE5774974}" dt="2020-09-17T19:27:38.093" v="304" actId="27636"/>
          <ac:spMkLst>
            <pc:docMk/>
            <pc:sldMk cId="3692322400" sldId="521"/>
            <ac:spMk id="5" creationId="{0D24C07C-F025-6A45-9723-3C87B54738B3}"/>
          </ac:spMkLst>
        </pc:spChg>
        <pc:spChg chg="add mod">
          <ac:chgData name="Kun Suo" userId="41c30799-3a2b-4880-86a3-8488be07954a" providerId="ADAL" clId="{ECC229D0-5191-C847-A119-746BE5774974}" dt="2020-09-17T23:45:56.378" v="371" actId="207"/>
          <ac:spMkLst>
            <pc:docMk/>
            <pc:sldMk cId="3692322400" sldId="521"/>
            <ac:spMk id="7" creationId="{53E961ED-70AF-DB48-A486-914ECB68E196}"/>
          </ac:spMkLst>
        </pc:spChg>
        <pc:picChg chg="add mod">
          <ac:chgData name="Kun Suo" userId="41c30799-3a2b-4880-86a3-8488be07954a" providerId="ADAL" clId="{ECC229D0-5191-C847-A119-746BE5774974}" dt="2020-09-17T23:45:09.858" v="307" actId="1076"/>
          <ac:picMkLst>
            <pc:docMk/>
            <pc:sldMk cId="3692322400" sldId="521"/>
            <ac:picMk id="6" creationId="{FD488E2A-C4D5-B34C-B6B1-0CF97F1A6A83}"/>
          </ac:picMkLst>
        </pc:picChg>
      </pc:sldChg>
      <pc:sldMasterChg chg="modSp modSldLayout">
        <pc:chgData name="Kun Suo" userId="41c30799-3a2b-4880-86a3-8488be07954a" providerId="ADAL" clId="{ECC229D0-5191-C847-A119-746BE5774974}" dt="2020-09-22T23:58:31.185" v="384"/>
        <pc:sldMasterMkLst>
          <pc:docMk/>
          <pc:sldMasterMk cId="0" sldId="2147483750"/>
        </pc:sldMaster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ECC229D0-5191-C847-A119-746BE5774974}" dt="2020-09-22T23:58:31.185" v="384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ECC229D0-5191-C847-A119-746BE5774974}" dt="2020-09-22T23:58:31.185" v="384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ECC229D0-5191-C847-A119-746BE5774974}" dt="2020-09-22T23:58:31.185" v="384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ECC229D0-5191-C847-A119-746BE5774974}" dt="2020-09-22T23:58:31.185" v="384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5E63CDE5-225B-4F46-9546-984C9F4CACE7}"/>
    <pc:docChg chg="addSld delSld modSld modMainMaster">
      <pc:chgData name="Kun Suo" userId="41c30799-3a2b-4880-86a3-8488be07954a" providerId="ADAL" clId="{5E63CDE5-225B-4F46-9546-984C9F4CACE7}" dt="2019-11-26T16:56:18.001" v="4"/>
      <pc:docMkLst>
        <pc:docMk/>
      </pc:docMkLst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835986225" sldId="44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835986225" sldId="443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835986225" sldId="443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057071893" sldId="44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057071893" sldId="444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057071893" sldId="444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931756651" sldId="44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31756651" sldId="446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31756651" sldId="446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26094371" sldId="44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26094371" sldId="447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26094371" sldId="447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783491799" sldId="44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783491799" sldId="448"/>
            <ac:spMk id="4" creationId="{8458B95D-8096-E045-BB72-FCCBCD28D61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783491799" sldId="448"/>
            <ac:spMk id="5" creationId="{20A27FEF-E5A7-A74D-8F41-88B5C6B95A6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5960088" sldId="44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5960088" sldId="449"/>
            <ac:spMk id="4" creationId="{E5E28327-A56F-1E46-8359-66519B278DC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5960088" sldId="449"/>
            <ac:spMk id="5" creationId="{F002B9B3-2335-AD48-B57F-4F55031BEB8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15313033" sldId="45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15313033" sldId="450"/>
            <ac:spMk id="4" creationId="{630F233D-1967-B24D-B2D2-4EB58C0A069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15313033" sldId="450"/>
            <ac:spMk id="5" creationId="{7A1F9B82-644B-5644-9C45-25D76371AE5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625115534" sldId="45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625115534" sldId="451"/>
            <ac:spMk id="4" creationId="{BF412601-A740-AD46-83FB-96CF1AFACF6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625115534" sldId="451"/>
            <ac:spMk id="5" creationId="{CA409917-5E15-5642-ADCB-F163362B38C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917802937" sldId="45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17802937" sldId="452"/>
            <ac:spMk id="4" creationId="{1E4A3BBB-7D28-2243-8EB6-C8CBA49D9E1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17802937" sldId="452"/>
            <ac:spMk id="5" creationId="{C8F3CFAE-D356-9141-85D9-74F2F9B3F457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898765054" sldId="45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898765054" sldId="453"/>
            <ac:spMk id="4" creationId="{9F5F7261-F194-8A4A-AD6F-20D91E25DC9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898765054" sldId="453"/>
            <ac:spMk id="5" creationId="{C7C7B3AF-6AD7-A148-B111-56543F257DD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35612186" sldId="45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35612186" sldId="454"/>
            <ac:spMk id="4" creationId="{2C0E35CA-CA7F-A24D-BE4B-99BC9167AB8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35612186" sldId="454"/>
            <ac:spMk id="5" creationId="{999DF27A-164B-BD46-85AF-E9CC94278CC3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486706573" sldId="45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486706573" sldId="455"/>
            <ac:spMk id="4" creationId="{35DE4D7F-47DE-3C41-9F0D-73E0ED339C6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486706573" sldId="455"/>
            <ac:spMk id="5" creationId="{8D49F02B-99B4-8C42-BEA3-F8F842A86E9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722784262" sldId="45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722784262" sldId="456"/>
            <ac:spMk id="4" creationId="{7ACAE283-8929-8A49-9FB8-9E92E0B2BC5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722784262" sldId="456"/>
            <ac:spMk id="5" creationId="{59EC9F15-13AB-5642-8604-E893085E8226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436925112" sldId="45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436925112" sldId="457"/>
            <ac:spMk id="4" creationId="{08CA544D-4C6C-1948-9D23-015BD4F4AAF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436925112" sldId="457"/>
            <ac:spMk id="5" creationId="{01EA3DA5-7B39-534A-94D2-3E395624057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586311329" sldId="45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586311329" sldId="458"/>
            <ac:spMk id="4" creationId="{DC237D12-3EF4-AE43-B587-EE726B1BF386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586311329" sldId="458"/>
            <ac:spMk id="5" creationId="{C37DE780-1AAA-AC48-918A-5C444FF0EF92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67029093" sldId="45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67029093" sldId="459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67029093" sldId="459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614628708" sldId="46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614628708" sldId="460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614628708" sldId="460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300807479" sldId="46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300807479" sldId="461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300807479" sldId="461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85237952" sldId="46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85237952" sldId="462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85237952" sldId="462"/>
            <ac:spMk id="5" creationId="{8C7D0DB4-314E-1D47-8AC2-D9F8119F6C01}"/>
          </ac:spMkLst>
        </pc:spChg>
      </pc:sldChg>
      <pc:sldChg chg="addSp delSp modSp">
        <pc:chgData name="Kun Suo" userId="41c30799-3a2b-4880-86a3-8488be07954a" providerId="ADAL" clId="{5E63CDE5-225B-4F46-9546-984C9F4CACE7}" dt="2019-11-26T16:56:18.001" v="4"/>
        <pc:sldMkLst>
          <pc:docMk/>
          <pc:sldMk cId="2960235566" sldId="46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60235566" sldId="463"/>
            <ac:spMk id="4" creationId="{7ACAE283-8929-8A49-9FB8-9E92E0B2BC5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60235566" sldId="463"/>
            <ac:spMk id="5" creationId="{59EC9F15-13AB-5642-8604-E893085E8226}"/>
          </ac:spMkLst>
        </pc:spChg>
        <pc:spChg chg="add mod">
          <ac:chgData name="Kun Suo" userId="41c30799-3a2b-4880-86a3-8488be07954a" providerId="ADAL" clId="{5E63CDE5-225B-4F46-9546-984C9F4CACE7}" dt="2019-11-26T16:56:05.956" v="3"/>
          <ac:spMkLst>
            <pc:docMk/>
            <pc:sldMk cId="2960235566" sldId="463"/>
            <ac:spMk id="6" creationId="{43448EA9-76AC-5346-8852-437299413D7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19257362" sldId="46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19257362" sldId="464"/>
            <ac:spMk id="4" creationId="{DE502288-131E-C945-8D86-A3569B2A504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19257362" sldId="464"/>
            <ac:spMk id="5" creationId="{CCDEE3F4-B1EB-AE46-B3E6-DD43F9DA7E62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741773093" sldId="46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741773093" sldId="465"/>
            <ac:spMk id="4" creationId="{DF7CE596-3A6E-B74C-A1A4-1B5757E7C1A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741773093" sldId="465"/>
            <ac:spMk id="5" creationId="{9E1A43BC-C9F3-CC42-B547-FC1D09E2B3EE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6623853" sldId="46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6623853" sldId="467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6623853" sldId="467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13321144" sldId="46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13321144" sldId="468"/>
            <ac:spMk id="4" creationId="{2A46D0A3-DC66-BE49-AD13-E531108ADC3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13321144" sldId="468"/>
            <ac:spMk id="5" creationId="{89705B9C-D979-AE43-A648-896CAA796A9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69838802" sldId="46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69838802" sldId="469"/>
            <ac:spMk id="4" creationId="{B9711172-0605-0F4B-B187-41C01CA8A66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69838802" sldId="469"/>
            <ac:spMk id="5" creationId="{A6665320-38C8-4A4B-B1EB-FF352F8DB597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835996128" sldId="47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835996128" sldId="472"/>
            <ac:spMk id="4" creationId="{5C73E945-7900-A745-A4A6-9E558C5CB6E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835996128" sldId="472"/>
            <ac:spMk id="5" creationId="{B384A55A-E808-7D4D-BF31-C215163F5E1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67456807" sldId="47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67456807" sldId="473"/>
            <ac:spMk id="4" creationId="{CBCCEC34-67BC-1E41-AB4D-DD1498A3DFAE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67456807" sldId="473"/>
            <ac:spMk id="5" creationId="{B3153547-868D-9F44-95A7-A97F32F15C5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159968380" sldId="47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159968380" sldId="474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159968380" sldId="474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819728871" sldId="47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819728871" sldId="475"/>
            <ac:spMk id="4" creationId="{E399CE70-946F-224B-85B4-ACC0FD69303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819728871" sldId="475"/>
            <ac:spMk id="5" creationId="{DBA3E19F-6630-714A-9A85-173158ECF9D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218829644" sldId="47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218829644" sldId="476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218829644" sldId="476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37496548" sldId="47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37496548" sldId="477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37496548" sldId="477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292826773" sldId="47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292826773" sldId="478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292826773" sldId="478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24379779" sldId="47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24379779" sldId="479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24379779" sldId="479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311223384" sldId="48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311223384" sldId="480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311223384" sldId="480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75581152" sldId="48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75581152" sldId="481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75581152" sldId="481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003620517" sldId="48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003620517" sldId="482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003620517" sldId="482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83464967" sldId="48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83464967" sldId="483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83464967" sldId="483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410701545" sldId="48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410701545" sldId="484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410701545" sldId="484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37994115" sldId="48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37994115" sldId="485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37994115" sldId="485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292180596" sldId="48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292180596" sldId="486"/>
            <ac:spMk id="4" creationId="{592B3A2D-83B0-164A-AC3D-CB77CCBE75D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292180596" sldId="486"/>
            <ac:spMk id="5" creationId="{E46BBD1D-18DC-FA40-A3E8-6119FAA0B976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724623620" sldId="48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724623620" sldId="487"/>
            <ac:spMk id="4" creationId="{8BA1A451-4595-6C40-ABC5-3FBCA349C82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724623620" sldId="487"/>
            <ac:spMk id="5" creationId="{953BD01B-72E8-9B4E-8E28-17D045DFF30E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244077" sldId="48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244077" sldId="488"/>
            <ac:spMk id="4" creationId="{9F5F7261-F194-8A4A-AD6F-20D91E25DC9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244077" sldId="488"/>
            <ac:spMk id="5" creationId="{C7C7B3AF-6AD7-A148-B111-56543F257DD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576704051" sldId="48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576704051" sldId="489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576704051" sldId="489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033901210" sldId="49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033901210" sldId="490"/>
            <ac:spMk id="4" creationId="{B4FA3A6A-0026-344E-A87A-BA5BDD689E5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033901210" sldId="490"/>
            <ac:spMk id="5" creationId="{C4915C43-65F6-C441-9E7F-6D8AD984DA3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01376708" sldId="49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01376708" sldId="491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01376708" sldId="491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953231664" sldId="49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953231664" sldId="492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953231664" sldId="492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876602567" sldId="49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876602567" sldId="493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876602567" sldId="493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2692648" sldId="49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2692648" sldId="494"/>
            <ac:spMk id="4" creationId="{4F982CDF-3570-1B4F-981B-D811D0AA8A39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2692648" sldId="494"/>
            <ac:spMk id="5" creationId="{9AD2F596-0CC6-1840-B582-344D4813A05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129677316" sldId="49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129677316" sldId="495"/>
            <ac:spMk id="4" creationId="{23725532-4366-C549-A2FB-0494CCCEBF40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129677316" sldId="495"/>
            <ac:spMk id="5" creationId="{A6B911E3-17ED-EB45-8FB5-82CDAFA38EA0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129677316" sldId="495"/>
            <ac:spMk id="13" creationId="{8CCAB05F-F254-D540-AEC7-4E4E73F083B8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46566973" sldId="49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46566973" sldId="496"/>
            <ac:spMk id="4" creationId="{1DEAB388-126F-A54C-8FD0-966C7ACB384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46566973" sldId="496"/>
            <ac:spMk id="5" creationId="{48D71217-67AC-7B4A-B5EA-1F66EBC5792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7314988" sldId="49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7314988" sldId="497"/>
            <ac:spMk id="4" creationId="{A2EEDEFF-8F62-5548-AA44-6548624C188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7314988" sldId="497"/>
            <ac:spMk id="5" creationId="{5B4B6EB5-9904-BD4B-8459-68552BEA6DE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36818568" sldId="49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36818568" sldId="498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36818568" sldId="498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481571800" sldId="49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481571800" sldId="499"/>
            <ac:spMk id="4" creationId="{726A0D11-37DB-794A-8C70-A820F79F11D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481571800" sldId="499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037518" sldId="50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037518" sldId="500"/>
            <ac:spMk id="4" creationId="{726A0D11-37DB-794A-8C70-A820F79F11D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037518" sldId="500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134047993" sldId="50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134047993" sldId="502"/>
            <ac:spMk id="4" creationId="{2677F557-31A0-F648-8C23-2CFB520ADCC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134047993" sldId="502"/>
            <ac:spMk id="5" creationId="{BBAE6CF6-89E1-2346-A6C3-485C6365A77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960812552" sldId="50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960812552" sldId="503"/>
            <ac:spMk id="4" creationId="{959B0DD6-3C20-3E44-A82A-CA4D343AE8B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960812552" sldId="503"/>
            <ac:spMk id="5" creationId="{30E710D2-C945-1441-8430-F6AB70B41B7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41576166" sldId="50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41576166" sldId="504"/>
            <ac:spMk id="4" creationId="{959B0DD6-3C20-3E44-A82A-CA4D343AE8B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41576166" sldId="504"/>
            <ac:spMk id="5" creationId="{30E710D2-C945-1441-8430-F6AB70B41B7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2248024" sldId="50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2248024" sldId="505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2248024" sldId="505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846019012" sldId="50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846019012" sldId="506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846019012" sldId="506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26316345" sldId="50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26316345" sldId="507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26316345" sldId="507"/>
            <ac:spMk id="5" creationId="{8753AC43-9917-3A49-BD3C-0EE86D103F89}"/>
          </ac:spMkLst>
        </pc:spChg>
      </pc:sldChg>
      <pc:sldChg chg="addSp delSp modSp">
        <pc:chgData name="Kun Suo" userId="41c30799-3a2b-4880-86a3-8488be07954a" providerId="ADAL" clId="{5E63CDE5-225B-4F46-9546-984C9F4CACE7}" dt="2019-11-26T16:56:18.001" v="4"/>
        <pc:sldMkLst>
          <pc:docMk/>
          <pc:sldMk cId="1698505121" sldId="50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698505121" sldId="508"/>
            <ac:spMk id="4" creationId="{6B2A28A9-D36E-6746-8EAE-57E8DB21D5BE}"/>
          </ac:spMkLst>
        </pc:spChg>
        <pc:spChg chg="add mod">
          <ac:chgData name="Kun Suo" userId="41c30799-3a2b-4880-86a3-8488be07954a" providerId="ADAL" clId="{5E63CDE5-225B-4F46-9546-984C9F4CACE7}" dt="2019-11-26T16:56:05.956" v="3"/>
          <ac:spMkLst>
            <pc:docMk/>
            <pc:sldMk cId="1698505121" sldId="508"/>
            <ac:spMk id="5" creationId="{044E161F-3267-064B-A074-FDF9F8085DAD}"/>
          </ac:spMkLst>
        </pc:spChg>
        <pc:spChg chg="add mod">
          <ac:chgData name="Kun Suo" userId="41c30799-3a2b-4880-86a3-8488be07954a" providerId="ADAL" clId="{5E63CDE5-225B-4F46-9546-984C9F4CACE7}" dt="2019-11-26T16:56:18.001" v="4"/>
          <ac:spMkLst>
            <pc:docMk/>
            <pc:sldMk cId="1698505121" sldId="508"/>
            <ac:spMk id="6" creationId="{2580B016-F90F-2B46-AB64-C5D57199181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304594901" sldId="50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304594901" sldId="509"/>
            <ac:spMk id="4" creationId="{71F6B11D-75EF-AC46-889D-056DAE21B422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304594901" sldId="509"/>
            <ac:spMk id="5" creationId="{80591432-D360-314E-BE5F-22868D5ED9A3}"/>
          </ac:spMkLst>
        </pc:spChg>
      </pc:sldChg>
      <pc:sldChg chg="modSp add">
        <pc:chgData name="Kun Suo" userId="41c30799-3a2b-4880-86a3-8488be07954a" providerId="ADAL" clId="{5E63CDE5-225B-4F46-9546-984C9F4CACE7}" dt="2019-11-26T16:55:40.900" v="1"/>
        <pc:sldMkLst>
          <pc:docMk/>
          <pc:sldMk cId="3132257741" sldId="510"/>
        </pc:sldMkLst>
        <pc:spChg chg="mod">
          <ac:chgData name="Kun Suo" userId="41c30799-3a2b-4880-86a3-8488be07954a" providerId="ADAL" clId="{5E63CDE5-225B-4F46-9546-984C9F4CACE7}" dt="2019-11-26T16:55:40.900" v="1"/>
          <ac:spMkLst>
            <pc:docMk/>
            <pc:sldMk cId="3132257741" sldId="510"/>
            <ac:spMk id="2" creationId="{00000000-0000-0000-0000-000000000000}"/>
          </ac:spMkLst>
        </pc:spChg>
      </pc:sldChg>
      <pc:sldMasterChg chg="modSp modSldLayout">
        <pc:chgData name="Kun Suo" userId="41c30799-3a2b-4880-86a3-8488be07954a" providerId="ADAL" clId="{5E63CDE5-225B-4F46-9546-984C9F4CACE7}" dt="2019-11-26T16:56:18.001" v="4"/>
        <pc:sldMasterMkLst>
          <pc:docMk/>
          <pc:sldMasterMk cId="0" sldId="2147483750"/>
        </pc:sldMasterMkLst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5E63CDE5-225B-4F46-9546-984C9F4CACE7}" dt="2019-11-26T16:56:18.001" v="4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5E63CDE5-225B-4F46-9546-984C9F4CACE7}" dt="2019-11-26T16:56:18.001" v="4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5E63CDE5-225B-4F46-9546-984C9F4CACE7}" dt="2019-11-26T16:56:18.001" v="4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5E63CDE5-225B-4F46-9546-984C9F4CACE7}" dt="2019-11-26T16:56:18.001" v="4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E7840BF3-E69A-A342-A2F2-6A691173A177}"/>
    <pc:docChg chg="undo custSel addSld delSld modSld">
      <pc:chgData name="Kun Suo" userId="41c30799-3a2b-4880-86a3-8488be07954a" providerId="ADAL" clId="{E7840BF3-E69A-A342-A2F2-6A691173A177}" dt="2020-01-27T23:22:40.204" v="45" actId="2696"/>
      <pc:docMkLst>
        <pc:docMk/>
      </pc:docMkLst>
      <pc:sldChg chg="addSp delSp modSp">
        <pc:chgData name="Kun Suo" userId="41c30799-3a2b-4880-86a3-8488be07954a" providerId="ADAL" clId="{E7840BF3-E69A-A342-A2F2-6A691173A177}" dt="2020-01-27T23:17:39.084" v="17" actId="478"/>
        <pc:sldMkLst>
          <pc:docMk/>
          <pc:sldMk cId="2057071893" sldId="444"/>
        </pc:sldMkLst>
        <pc:spChg chg="add mod">
          <ac:chgData name="Kun Suo" userId="41c30799-3a2b-4880-86a3-8488be07954a" providerId="ADAL" clId="{E7840BF3-E69A-A342-A2F2-6A691173A177}" dt="2020-01-27T23:17:11.698" v="13" actId="14100"/>
          <ac:spMkLst>
            <pc:docMk/>
            <pc:sldMk cId="2057071893" sldId="444"/>
            <ac:spMk id="13" creationId="{C914E3D4-247F-9441-BD00-18F354E1B7D3}"/>
          </ac:spMkLst>
        </pc:spChg>
        <pc:spChg chg="mod">
          <ac:chgData name="Kun Suo" userId="41c30799-3a2b-4880-86a3-8488be07954a" providerId="ADAL" clId="{E7840BF3-E69A-A342-A2F2-6A691173A177}" dt="2020-01-27T23:17:21.008" v="16" actId="14100"/>
          <ac:spMkLst>
            <pc:docMk/>
            <pc:sldMk cId="2057071893" sldId="444"/>
            <ac:spMk id="22" creationId="{06F84B97-B983-DB4A-A015-412956C87AEA}"/>
          </ac:spMkLst>
        </pc:spChg>
        <pc:spChg chg="del">
          <ac:chgData name="Kun Suo" userId="41c30799-3a2b-4880-86a3-8488be07954a" providerId="ADAL" clId="{E7840BF3-E69A-A342-A2F2-6A691173A177}" dt="2020-01-27T23:17:39.084" v="17" actId="478"/>
          <ac:spMkLst>
            <pc:docMk/>
            <pc:sldMk cId="2057071893" sldId="444"/>
            <ac:spMk id="23" creationId="{817A8ECF-415A-5141-882B-7FF6FA371694}"/>
          </ac:spMkLst>
        </pc:spChg>
        <pc:picChg chg="mod">
          <ac:chgData name="Kun Suo" userId="41c30799-3a2b-4880-86a3-8488be07954a" providerId="ADAL" clId="{E7840BF3-E69A-A342-A2F2-6A691173A177}" dt="2020-01-27T23:17:00.645" v="9" actId="1076"/>
          <ac:picMkLst>
            <pc:docMk/>
            <pc:sldMk cId="2057071893" sldId="444"/>
            <ac:picMk id="19" creationId="{575C9F17-4199-ED46-A6DF-72634E2E9360}"/>
          </ac:picMkLst>
        </pc:picChg>
      </pc:sldChg>
      <pc:sldChg chg="addSp modSp modAnim">
        <pc:chgData name="Kun Suo" userId="41c30799-3a2b-4880-86a3-8488be07954a" providerId="ADAL" clId="{E7840BF3-E69A-A342-A2F2-6A691173A177}" dt="2020-01-27T23:19:50.135" v="36"/>
        <pc:sldMkLst>
          <pc:docMk/>
          <pc:sldMk cId="2931756651" sldId="446"/>
        </pc:sldMkLst>
        <pc:picChg chg="add mod">
          <ac:chgData name="Kun Suo" userId="41c30799-3a2b-4880-86a3-8488be07954a" providerId="ADAL" clId="{E7840BF3-E69A-A342-A2F2-6A691173A177}" dt="2020-01-27T23:19:11.043" v="25" actId="14100"/>
          <ac:picMkLst>
            <pc:docMk/>
            <pc:sldMk cId="2931756651" sldId="446"/>
            <ac:picMk id="4" creationId="{079DB939-0F09-D846-BB2F-F9390551F017}"/>
          </ac:picMkLst>
        </pc:picChg>
        <pc:picChg chg="add mod">
          <ac:chgData name="Kun Suo" userId="41c30799-3a2b-4880-86a3-8488be07954a" providerId="ADAL" clId="{E7840BF3-E69A-A342-A2F2-6A691173A177}" dt="2020-01-27T23:19:37.218" v="33" actId="108"/>
          <ac:picMkLst>
            <pc:docMk/>
            <pc:sldMk cId="2931756651" sldId="446"/>
            <ac:picMk id="10" creationId="{8515A7F6-43F4-9948-817A-B88512DC298F}"/>
          </ac:picMkLst>
        </pc:picChg>
        <pc:picChg chg="add mod">
          <ac:chgData name="Kun Suo" userId="41c30799-3a2b-4880-86a3-8488be07954a" providerId="ADAL" clId="{E7840BF3-E69A-A342-A2F2-6A691173A177}" dt="2020-01-27T23:19:44.852" v="35" actId="108"/>
          <ac:picMkLst>
            <pc:docMk/>
            <pc:sldMk cId="2931756651" sldId="446"/>
            <ac:picMk id="11" creationId="{69E7634B-F115-C442-94A3-F1725E697379}"/>
          </ac:picMkLst>
        </pc:picChg>
      </pc:sldChg>
      <pc:sldChg chg="addSp modSp">
        <pc:chgData name="Kun Suo" userId="41c30799-3a2b-4880-86a3-8488be07954a" providerId="ADAL" clId="{E7840BF3-E69A-A342-A2F2-6A691173A177}" dt="2020-01-27T23:14:23.333" v="3" actId="1076"/>
        <pc:sldMkLst>
          <pc:docMk/>
          <pc:sldMk cId="245960088" sldId="449"/>
        </pc:sldMkLst>
        <pc:picChg chg="add mod">
          <ac:chgData name="Kun Suo" userId="41c30799-3a2b-4880-86a3-8488be07954a" providerId="ADAL" clId="{E7840BF3-E69A-A342-A2F2-6A691173A177}" dt="2020-01-27T23:14:23.333" v="3" actId="1076"/>
          <ac:picMkLst>
            <pc:docMk/>
            <pc:sldMk cId="245960088" sldId="449"/>
            <ac:picMk id="4" creationId="{8446DF81-C652-EB40-B708-E15C56E48F4D}"/>
          </ac:picMkLst>
        </pc:picChg>
      </pc:sldChg>
      <pc:sldChg chg="add del">
        <pc:chgData name="Kun Suo" userId="41c30799-3a2b-4880-86a3-8488be07954a" providerId="ADAL" clId="{E7840BF3-E69A-A342-A2F2-6A691173A177}" dt="2020-01-27T23:22:40.175" v="44" actId="2696"/>
        <pc:sldMkLst>
          <pc:docMk/>
          <pc:sldMk cId="1436925112" sldId="457"/>
        </pc:sldMkLst>
      </pc:sldChg>
      <pc:sldChg chg="add del">
        <pc:chgData name="Kun Suo" userId="41c30799-3a2b-4880-86a3-8488be07954a" providerId="ADAL" clId="{E7840BF3-E69A-A342-A2F2-6A691173A177}" dt="2020-01-27T23:22:40.146" v="43" actId="2696"/>
        <pc:sldMkLst>
          <pc:docMk/>
          <pc:sldMk cId="2586311329" sldId="458"/>
        </pc:sldMkLst>
      </pc:sldChg>
      <pc:sldChg chg="del">
        <pc:chgData name="Kun Suo" userId="41c30799-3a2b-4880-86a3-8488be07954a" providerId="ADAL" clId="{E7840BF3-E69A-A342-A2F2-6A691173A177}" dt="2020-01-27T23:21:07.996" v="37" actId="2696"/>
        <pc:sldMkLst>
          <pc:docMk/>
          <pc:sldMk cId="2960235566" sldId="463"/>
        </pc:sldMkLst>
      </pc:sldChg>
      <pc:sldChg chg="del">
        <pc:chgData name="Kun Suo" userId="41c30799-3a2b-4880-86a3-8488be07954a" providerId="ADAL" clId="{E7840BF3-E69A-A342-A2F2-6A691173A177}" dt="2020-01-27T23:21:57.562" v="39" actId="2696"/>
        <pc:sldMkLst>
          <pc:docMk/>
          <pc:sldMk cId="413321144" sldId="468"/>
        </pc:sldMkLst>
      </pc:sldChg>
      <pc:sldChg chg="del">
        <pc:chgData name="Kun Suo" userId="41c30799-3a2b-4880-86a3-8488be07954a" providerId="ADAL" clId="{E7840BF3-E69A-A342-A2F2-6A691173A177}" dt="2020-01-27T23:21:08.012" v="38" actId="2696"/>
        <pc:sldMkLst>
          <pc:docMk/>
          <pc:sldMk cId="3292180596" sldId="486"/>
        </pc:sldMkLst>
      </pc:sldChg>
      <pc:sldChg chg="add del">
        <pc:chgData name="Kun Suo" userId="41c30799-3a2b-4880-86a3-8488be07954a" providerId="ADAL" clId="{E7840BF3-E69A-A342-A2F2-6A691173A177}" dt="2020-01-27T23:22:40.204" v="45" actId="2696"/>
        <pc:sldMkLst>
          <pc:docMk/>
          <pc:sldMk cId="3033901210" sldId="490"/>
        </pc:sldMkLst>
      </pc:sldChg>
      <pc:sldChg chg="addSp modSp">
        <pc:chgData name="Kun Suo" userId="41c30799-3a2b-4880-86a3-8488be07954a" providerId="ADAL" clId="{E7840BF3-E69A-A342-A2F2-6A691173A177}" dt="2020-01-27T23:17:58.781" v="20" actId="14100"/>
        <pc:sldMkLst>
          <pc:docMk/>
          <pc:sldMk cId="3876602567" sldId="493"/>
        </pc:sldMkLst>
        <pc:spChg chg="add mod">
          <ac:chgData name="Kun Suo" userId="41c30799-3a2b-4880-86a3-8488be07954a" providerId="ADAL" clId="{E7840BF3-E69A-A342-A2F2-6A691173A177}" dt="2020-01-27T23:17:58.781" v="20" actId="14100"/>
          <ac:spMkLst>
            <pc:docMk/>
            <pc:sldMk cId="3876602567" sldId="493"/>
            <ac:spMk id="13" creationId="{9CD168BD-34EE-AA48-9DF4-661F032A7AF0}"/>
          </ac:spMkLst>
        </pc:spChg>
      </pc:sldChg>
      <pc:sldChg chg="del">
        <pc:chgData name="Kun Suo" userId="41c30799-3a2b-4880-86a3-8488be07954a" providerId="ADAL" clId="{E7840BF3-E69A-A342-A2F2-6A691173A177}" dt="2020-01-23T20:12:54.800" v="0" actId="2696"/>
        <pc:sldMkLst>
          <pc:docMk/>
          <pc:sldMk cId="4134047993" sldId="502"/>
        </pc:sldMkLst>
      </pc:sldChg>
      <pc:sldChg chg="addSp">
        <pc:chgData name="Kun Suo" userId="41c30799-3a2b-4880-86a3-8488be07954a" providerId="ADAL" clId="{E7840BF3-E69A-A342-A2F2-6A691173A177}" dt="2020-01-27T23:15:55.153" v="6" actId="9405"/>
        <pc:sldMkLst>
          <pc:docMk/>
          <pc:sldMk cId="960812552" sldId="503"/>
        </pc:sldMkLst>
        <pc:inkChg chg="add">
          <ac:chgData name="Kun Suo" userId="41c30799-3a2b-4880-86a3-8488be07954a" providerId="ADAL" clId="{E7840BF3-E69A-A342-A2F2-6A691173A177}" dt="2020-01-27T23:15:46.965" v="4" actId="9405"/>
          <ac:inkMkLst>
            <pc:docMk/>
            <pc:sldMk cId="960812552" sldId="503"/>
            <ac:inkMk id="4" creationId="{66FE4105-BBF3-D744-AB3E-B3A6DE9A3874}"/>
          </ac:inkMkLst>
        </pc:inkChg>
        <pc:inkChg chg="add">
          <ac:chgData name="Kun Suo" userId="41c30799-3a2b-4880-86a3-8488be07954a" providerId="ADAL" clId="{E7840BF3-E69A-A342-A2F2-6A691173A177}" dt="2020-01-27T23:15:52.872" v="5" actId="9405"/>
          <ac:inkMkLst>
            <pc:docMk/>
            <pc:sldMk cId="960812552" sldId="503"/>
            <ac:inkMk id="6" creationId="{35975747-468A-AC40-B57C-F6622ED9F021}"/>
          </ac:inkMkLst>
        </pc:inkChg>
        <pc:inkChg chg="add">
          <ac:chgData name="Kun Suo" userId="41c30799-3a2b-4880-86a3-8488be07954a" providerId="ADAL" clId="{E7840BF3-E69A-A342-A2F2-6A691173A177}" dt="2020-01-27T23:15:55.153" v="6" actId="9405"/>
          <ac:inkMkLst>
            <pc:docMk/>
            <pc:sldMk cId="960812552" sldId="503"/>
            <ac:inkMk id="9" creationId="{0F4F5724-3CFC-734A-A759-9DC931360A89}"/>
          </ac:inkMkLst>
        </pc:inkChg>
      </pc:sldChg>
    </pc:docChg>
  </pc:docChgLst>
  <pc:docChgLst>
    <pc:chgData name="Kun Suo" userId="41c30799-3a2b-4880-86a3-8488be07954a" providerId="ADAL" clId="{FF444A01-287E-0745-B054-6BC2A728F7ED}"/>
    <pc:docChg chg="undo custSel addSld delSld modSld sldOrd">
      <pc:chgData name="Kun Suo" userId="41c30799-3a2b-4880-86a3-8488be07954a" providerId="ADAL" clId="{FF444A01-287E-0745-B054-6BC2A728F7ED}" dt="2019-10-13T00:29:11.200" v="2989"/>
      <pc:docMkLst>
        <pc:docMk/>
      </pc:docMkLst>
      <pc:sldChg chg="addSp delSp modSp delAnim modAnim">
        <pc:chgData name="Kun Suo" userId="41c30799-3a2b-4880-86a3-8488be07954a" providerId="ADAL" clId="{FF444A01-287E-0745-B054-6BC2A728F7ED}" dt="2019-10-13T00:29:11.200" v="2989"/>
        <pc:sldMkLst>
          <pc:docMk/>
          <pc:sldMk cId="1035612186" sldId="454"/>
        </pc:sldMkLst>
        <pc:spChg chg="add del mod">
          <ac:chgData name="Kun Suo" userId="41c30799-3a2b-4880-86a3-8488be07954a" providerId="ADAL" clId="{FF444A01-287E-0745-B054-6BC2A728F7ED}" dt="2019-09-11T14:47:24.511" v="2898" actId="478"/>
          <ac:spMkLst>
            <pc:docMk/>
            <pc:sldMk cId="1035612186" sldId="454"/>
            <ac:spMk id="6" creationId="{8E39AE39-DC2A-FB43-A0E6-A8F22EE2FD0C}"/>
          </ac:spMkLst>
        </pc:spChg>
        <pc:spChg chg="mod">
          <ac:chgData name="Kun Suo" userId="41c30799-3a2b-4880-86a3-8488be07954a" providerId="ADAL" clId="{FF444A01-287E-0745-B054-6BC2A728F7ED}" dt="2019-09-11T14:48:59.997" v="2924" actId="403"/>
          <ac:spMkLst>
            <pc:docMk/>
            <pc:sldMk cId="1035612186" sldId="454"/>
            <ac:spMk id="7" creationId="{C406E5E1-5A4A-7C49-A55D-466EE7597659}"/>
          </ac:spMkLst>
        </pc:spChg>
        <pc:spChg chg="del">
          <ac:chgData name="Kun Suo" userId="41c30799-3a2b-4880-86a3-8488be07954a" providerId="ADAL" clId="{FF444A01-287E-0745-B054-6BC2A728F7ED}" dt="2019-09-11T14:47:26.881" v="2899" actId="478"/>
          <ac:spMkLst>
            <pc:docMk/>
            <pc:sldMk cId="1035612186" sldId="454"/>
            <ac:spMk id="9" creationId="{08DA6B80-27F0-4544-95B6-EECCD60679D6}"/>
          </ac:spMkLst>
        </pc:spChg>
        <pc:spChg chg="add">
          <ac:chgData name="Kun Suo" userId="41c30799-3a2b-4880-86a3-8488be07954a" providerId="ADAL" clId="{FF444A01-287E-0745-B054-6BC2A728F7ED}" dt="2019-10-13T00:29:11.200" v="2989"/>
          <ac:spMkLst>
            <pc:docMk/>
            <pc:sldMk cId="1035612186" sldId="454"/>
            <ac:spMk id="9" creationId="{72014E40-66E1-4540-9CB8-7FD1E9D6D741}"/>
          </ac:spMkLst>
        </pc:spChg>
        <pc:spChg chg="del mod">
          <ac:chgData name="Kun Suo" userId="41c30799-3a2b-4880-86a3-8488be07954a" providerId="ADAL" clId="{FF444A01-287E-0745-B054-6BC2A728F7ED}" dt="2019-10-13T00:29:10.155" v="2988" actId="478"/>
          <ac:spMkLst>
            <pc:docMk/>
            <pc:sldMk cId="1035612186" sldId="454"/>
            <ac:spMk id="10" creationId="{39EA4197-E204-314A-B080-CD7A764B8F3D}"/>
          </ac:spMkLst>
        </pc:spChg>
        <pc:spChg chg="add del mod">
          <ac:chgData name="Kun Suo" userId="41c30799-3a2b-4880-86a3-8488be07954a" providerId="ADAL" clId="{FF444A01-287E-0745-B054-6BC2A728F7ED}" dt="2019-09-11T14:47:27.630" v="2900" actId="478"/>
          <ac:spMkLst>
            <pc:docMk/>
            <pc:sldMk cId="1035612186" sldId="454"/>
            <ac:spMk id="11" creationId="{A3CF62A3-D835-CC4D-ABB9-51B794304632}"/>
          </ac:spMkLst>
        </pc:spChg>
        <pc:picChg chg="del mod">
          <ac:chgData name="Kun Suo" userId="41c30799-3a2b-4880-86a3-8488be07954a" providerId="ADAL" clId="{FF444A01-287E-0745-B054-6BC2A728F7ED}" dt="2019-09-11T14:47:22.451" v="2897" actId="478"/>
          <ac:picMkLst>
            <pc:docMk/>
            <pc:sldMk cId="1035612186" sldId="454"/>
            <ac:picMk id="8" creationId="{D21BE898-CC95-D44E-93B4-E63F21E90833}"/>
          </ac:picMkLst>
        </pc:picChg>
        <pc:picChg chg="add mod">
          <ac:chgData name="Kun Suo" userId="41c30799-3a2b-4880-86a3-8488be07954a" providerId="ADAL" clId="{FF444A01-287E-0745-B054-6BC2A728F7ED}" dt="2019-09-11T14:49:32.889" v="2925" actId="1076"/>
          <ac:picMkLst>
            <pc:docMk/>
            <pc:sldMk cId="1035612186" sldId="454"/>
            <ac:picMk id="12" creationId="{795A94E6-95A0-9945-826B-7BA5C9B298F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6/10/21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46.96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1928 0,'-46'0,"2"0,23 0,-5 0,1 0,-1 0,-4 0,-2 0,0 0,-3 0,8 0,-9 0,-7 0,8 0,-6 0,15 0,1 0,-1 0,1 0,0 0,-1 0,5 0,-3 0,7 0,-7 0,7 0,-3 0,1 0,2 0,-3 0,5 0,-5 0,3 0,-7 0,8 0,-8 0,3 0,0 0,-4 0,5 0,-6 0,6 0,-5 0,5 0,-1 0,-4 0,4 0,0 0,-3 0,7 0,-7 0,7 0,-7 4,7-3,-3 3,1-4,-5 3,-2-2,2 2,0-3,8 0,-9 4,9-3,-9 3,9-1,-9-2,9 2,-9 1,9-3,-8 6,7-6,-3 3,5-4,-5 4,3-3,-2 2,3 1,1-3,-1 2,1 0,-1-2,1 3,0-4,-2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0T18:52:06.240"/>
    </inkml:context>
    <inkml:brush xml:id="br0">
      <inkml:brushProperty name="width" value="0.3" units="cm"/>
      <inkml:brushProperty name="height" value="0.6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1,'41'0,"3"0,-18 0,3 0,4 0,-3 0,4 0,-8 0,1 0,-14 0,1 0,2 0,-3 0,7 0,-6 0,4 0,-3 0,5 0,-4 0,6 0,-6 0,7 0,-7 0,7 0,-11 0,5 0,-3 0,1 0,3 0,-4 0,4 0,-3 0,5 0,-5 0,6 0,-9 0,5 0,-2 0,-60 13,35-3,-47 4,47-7,3-4,-13 0,3 4,-4-3,1 6,8-9,-6 6,0-7,2 0,-3 3,5-2,-5 2,0 1,0-4,4 4,-5-4,11 0,-8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0T18:52:14.656"/>
    </inkml:context>
    <inkml:brush xml:id="br0">
      <inkml:brushProperty name="width" value="0.3" units="cm"/>
      <inkml:brushProperty name="height" value="0.6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184 169,'41'0,"-5"-3,-25 9,7-5,-5 2,5 0,-3-2,0 2,2-3,-2 0,2 0,-2 0,2 0,-2 0,7 0,-7 4,4-3,-4 2,0-3,8 0,-1 0,6 0,-4 0,-4 0,7 0,-5 0,2 0,-1 0,-7 0,7 0,-11 0,5 0,-2 0,-1 0,8 0,-11 0,11 0,-10 0,10 0,-8 0,0 0,-40 24,6-14,-32 18,17-19,6 3,-15 4,16 1,-12 0,24-6,-16 5,21-7,-21 8,23-13,-22 11,12-8,-11 9,3-8,0 9,-13-6,8 9,3-8,10 0,7-1,-2-7,0 5,-6-4,5 2,0 0,1-6,-6 2,-14-3,-7 4,-4 5,4 1,14-1,8-3,57 5,2-5,31 4,-14-10,-21 0,2 0,-13 0,0 0,-10 0,-1 0,0 0,6 0,7 0,-6 0,7 0,-16 0,6 0,0 0,-5 0,7 0,2 0,-5 0,12 0,-13 0,7 0,-7 0,-1 0,2 0,-6 0,7 0,-1 0,-1 0,2 0,5 0,-6 0,7 0,-13 0,13-4,-14 3,10-2,-6-4,8-1,-5-4,3 2,-16-1,-7-6,-8 1,-1 2,-9 0,0 5,0-7,-3-4,15 4,2 1,7-2,0 5,0-6,0 1,3 1,-2-2,2 0,-3 2,0-9,0 12,0-12,0 16,-3-12,-4 9,-1-3,-9 2,1 1,-3 1,4 0,-3 3,2-3,-5 6,2-6,-9 6,5 1,-15-4,13 0,0 2,6-4,8 9,-3-6,-11 3,6 0,-13-7,16 9,-7-5,10 7,-8-3,10 2,-11-2,7 3,-1 0,0 0,4 0,-10 0,8 0,-5 0,4 4,1-1,62 9,-14-6,18-2,4 0,7-4,21 0,-35 0,-6 0,-20 0,-8 0,-1 0,4 0,0 0,0 0,0-4,0 3,-6-2,15-3,-17 4,11-4,-1 10,-7-4,8 4,-1-1,-11 0,11 1,-6-1,0 0,0 8,-7 9,-3 0,-4 4,3-10,1-2,3 4,-4-1,0-1,-3 13,0-16,0 17,0-16,0 11,0-11,0 6,0-4,4 2,-3 2,2-4,-3 4,0-4,0 7,0-6,0-1,0 3,0-5,0 10,-7-6,6 3,-9-5,6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52.87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1860 26,'-46'0,"8"0,14 0,-2 0,-1 0,-38 0,31 0,-26 0,35 0,-1 0,1-7,0 5,-1-6,1 8,4 0,-4 0,4 0,-4 0,4 0,-3 0,3 0,-5-4,1 3,0-2,-1 3,5 0,-3 0,3 0,-5 0,5 0,-3 0,3 0,0 0,1 0,4 0,-3 0,2 0,-3 0,5 0,-1 0,0 0,1 0,-5 0,3 0,-2 0,-1 0,3 0,-3 0,0 0,4 0,-9 0,4 0,-4 0,4 0,-3 0,3 0,0 0,-4 0,-7 0,8 0,-11 0,18 0,-7 0,7 0,-3 0,5 0,-1 0,-2 0,1 0,2 0,-2 0,1 0,0 0,-5 0,6 0,-1 0,-5 0,9 0,-6 0,1 0,3 0,-3 0,4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55.15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1929 86,'-46'0,"4"0,5 0,9 0,-13 0,3 0,0 0,-10 0,9 0,-16 0,15 0,-15 0,11 0,-6 0,1 0,5 0,1 0,0 0,10 0,-8 0,9 0,0 0,1 0,6 0,0-3,-1 2,5-3,-3 0,7 3,-3-6,0 6,4-6,-4 6,4-2,1-1,-5 3,3-2,-3-1,5 4,-5-4,3 1,-3 2,1-3,2 4,-3 0,5 0,-1 0,1 0,-1-3,-3 2,3-6,1 6,-2-6,4 7,-5-7,3 7,0-4,-2 4,1 0,-1 0,3 0,-3 0,2 0,-6 0,9 0,-9 0,9 0,-6 0,1 0,5 0,-7 0,7 0,-9 0,6 0,-3 0,3 0,0 0,-2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9T18:15:02.024"/>
    </inkml:context>
    <inkml:brush xml:id="br0">
      <inkml:brushProperty name="width" value="0.3" units="cm"/>
      <inkml:brushProperty name="height" value="0.6" units="cm"/>
      <inkml:brushProperty name="color" value="#CCCCCC"/>
      <inkml:brushProperty name="tip" value="rectangle"/>
      <inkml:brushProperty name="rasterOp" value="maskPen"/>
    </inkml:brush>
  </inkml:definitions>
  <inkml:trace contextRef="#ctx0" brushRef="#br0">133 1,'40'27,"-6"-4,-24-16,-3 0,7 12,-7-9,3 9,-45-28,21 9,-30-12,34 12,3 0,-21 0,13 0,-22 0,21 0,-6-7,9 2,-1-6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14.911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1 1 24575,'0'31'0,"0"-3"0,0-13 0,0 4 0,0 1 0,0 3 0,0-3 0,0 3 0,0-8 0,0 8 0,0-7 0,0 6 0,0-6 0,0 7 0,0-7 0,0 6 0,0-10 0,0 10 0,0-13 0,0 9 0,0-3 0,0 0 0,0 13 0,0-15 0,0 13 0,0-17 0,0 13 0,0-14 0,0 6 0,0-7 0,0 3 0,0 5 0,0 0 0,0-1 0,0 0 0,0 1 0,0 1 0,0 6 0,0-6 0,0 3 0,0-5 0,0-3 0,0 7 0,0-9 0,0 13 0,0-14 0,0 10 0,0 2 0,0 5 0,0 14 0,0-4 0,0-5 0,0 2 0,0-15 0,0 10 0,0-11 0,0 6 0,0-6 0,0 3 0,0-8 0,0-1 0,0 3 0,0-4 0,0 4 0,0 1 0,3-2 0,1 3 0,0-1 0,-1-3 0,-3 8 0,3-7 0,-2 6 0,2-3 0,-3-3 0,0 10 0,0-10 0,3 7 0,-2-8 0,2 3 0,-3-7 0,4 16 0,-3-2 0,2 5 0,-3-3 0,7-4 0,-5-4 0,8 4 0,-9-8 0,6 7 0,-6-9 0,2 5 0,0-7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17.712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0 0 24575,'0'31'0,"0"-9"0,0-7 0,0-1 0,0-2 0,4 11 0,-3-11 0,2 14 0,-3-13 0,0 11 0,0-10 0,7 5 0,-5-7 0,8 10 0,-9-14 0,3 7 0,-4-5 0,0 1 0,0 4 0,3 3 0,-2-2 0,3-1 0,-4 3 0,0-6 0,0 11 0,0-7 0,0 6 0,0-10 0,0 15 0,0-18 0,0 18 0,0-19 0,0 10 0,0-7 0,0 0 0,0 0 0,0 2 0,0-1 0,0 9 0,0-5 0,0 16 0,0-5 0,0 7 0,0-6 0,0-4 0,0 0 0,0 0 0,0 4 0,0-7 0,0 10 0,0-14 0,0 15 0,0-19 0,0 14 0,0-19 0,0 6 0,0-3 0,0-4 0,0 14 0,0-12 0,0 12 0,0-6 0,0-3 0,0 3 0,0-1 0,0-6 0,0 14 0,-4-6 0,0 8 0,-1-4 0,2 3 0,-1 1 0,3-7 0,-3 5 0,4-6 0,0-1 0,0 4 0,-3-8 0,2 3 0,-2-3 0,0 4 0,2-4 0,-2 6 0,3-8 0,0 5 0,0-3 0,0-4 0,0 6 0,0-2 0,0 0 0,0-1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20.904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1 1 24575,'16'36'0,"2"5"0,-13-28 0,6 14 0,-7-19 0,0 7 0,-1-9 0,0 5 0,-2-4 0,2 3 0,-3 5 0,0-7 0,0 14 0,7-10 0,-5 3 0,4-1 0,-6-6 0,0 5 0,0-1 0,0 6 0,0 2 0,0 13 0,0-2 0,0 13 0,0-14 0,0 8 0,0-9 0,0 5 0,0-9 0,0 7 0,0-15 0,0 15 0,0-7 0,0 0 0,0 7 0,0-15 0,0 6 0,0-8 0,0-1 0,0 1 0,0-4 0,0 7 0,0-6 0,0 11 0,0-7 0,0 11 0,0-2 0,0 9 0,0-9 0,0 7 0,0-7 0,0 1 0,0 1 0,0-7 0,0 3 0,0-3 0,0 3 0,0-8 0,0 4 0,0-4 0,0 4 0,0-4 0,0 8 0,0-7 0,0 6 0,0-10 0,0 3 0,3-5 0,-2-2 0,2 2 0,-3-1 0,0 2 0,0 0 0,0-1 0,3 0 0,-2-3 0,5 6 0,-5-47 0,2 20 0,5-47 0,-6 7 0,6-1 0,-8-10 0,0 9 0,0-2 0,0 4 0,0-8 0,0 21 0,0-9 0,0 10 0,0-5 0,-4 9 0,3-7 0,-6 8 0,6-11 0,-7 1 0,7 5 0,-3 1 0,4 5 0,0 9 0,0 1 0,0 10 0,0-1 0,0 0 0,0 0 0,0-4 0,0 4 0,0-13 0,0 11 0,0-10 0,0 11 0,0-9 0,0 4 0,0-1 0,0 7 0,3-3 0,-2 9 0,6-5 0,-4 7 0,8 0 0,-4-3 0,4-2 0,0-3 0,-3 1 0,-1-1 0,-4 4 0,-3 3 0,0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24.232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78 0 24575,'24'15'0,"5"2"0,-19 7 0,8-3 0,-9 1 0,5-6 0,-9-1 0,5-1 0,-7-6 0,1-29 0,-1 10 0,-3-22 0,0 23 0,0 3 0,0-3 0,0 2 0,0-2 0,0-4 0,0 6 0,0-6 0,7 49 0,-5-9 0,5 43 0,-7-17 0,0-5 0,0 2 0,0-14 0,0 0 0,0-3 0,0-2 0,0-5 0,0-2 0,0-8 0,0-4 0,0 3 0,0-7 0,0 4 0,0 3 0,0 2 0,0 8 0,-4-1 0,3 6 0,-6-4 0,6 7 0,-2-7 0,3 3 0,0-8 0,0 3 0,0-11 0,0 2 0,0-4 0,0-2 0,0 5 0,0-2 0,0 3 0,0-3 0,0 7 0,0-6 0,0 11 0,0-7 0,0 6 0,0-9 0,0 8 0,0-12 0,0 5 0,0 1 0,0-7 0,0 6 0,0-7 0,0 3 0,-4 1 0,3 1 0,-2 1 0,3-5 0,0 6 0,0-3 0,0 3 0,0-2 0,0 1 0,-6-2 0,4 4 0,-5 0 0,7-4 0,0-1 0,0 0 0,0-2 0,-3 2 0,3 3 0,-3 3 0,3 7 0,0 5 0,0-7 0,0-1 0,0-7 0,0-5 0,3 2 0,-16-46 0,9 26 0,-10-42 0,11 36 0,-1-13 0,-1 0 0,-3-5 0,0 4 0,0 6 0,0 5 0,4 1 0,0 2 0,4-7 0,-3 7 0,2-7 0,-2 4 0,-1-10 0,3 0 0,-10-5 0,5 4 0,-6-3 0,8 4 0,-4-5 0,4 5 0,-5 0 0,5 1 0,-3 3 0,6-8 0,-7-1 0,7 3 0,-3 2 0,4 13 0,0 2 0,0 7 0,0-4 0,0-2 0,0 5 0,0-9 0,0 5 0,0 1 0,-3 1 0,3 3 0,-3-3 0,3 2 0,0-2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0T18:52:00.663"/>
    </inkml:context>
    <inkml:brush xml:id="br0">
      <inkml:brushProperty name="width" value="0.3" units="cm"/>
      <inkml:brushProperty name="height" value="0.6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1,'45'4,"-3"-1,-26 0,12-2,-11 2,10 1,-15-4,3 4,1-4,0 0,2 0,8 0,-17 0,10 0,-2 0,-8 0,14 0,5 8,-9-6,20 6,-26-8,15 0,-16 0,3 0,2 0,0 0,3 0,-2 0,-7 0,-51 0,24 0,-46 0,46 0,-6 0,13 0,-12 0,6 0,-3 0,1 0,-2 4,3-3,-7 2,11-3,-6 3,4-2,-1 2,-7 0,11-2,-7 3,1 2,1-4,-2 5,4-4,0-2,-1 5,-3-5,4 2,-4-3,0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6/10/21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FF971-1D7F-C34E-9445-65B4714582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00849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Me0mL44TxW0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5.tiff"/><Relationship Id="rId7" Type="http://schemas.openxmlformats.org/officeDocument/2006/relationships/image" Target="../media/image1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1.png"/><Relationship Id="rId3" Type="http://schemas.openxmlformats.org/officeDocument/2006/relationships/image" Target="../media/image17.tiff"/><Relationship Id="rId7" Type="http://schemas.openxmlformats.org/officeDocument/2006/relationships/image" Target="../media/image180.png"/><Relationship Id="rId12" Type="http://schemas.openxmlformats.org/officeDocument/2006/relationships/customXml" Target="../ink/ink8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20.png"/><Relationship Id="rId5" Type="http://schemas.openxmlformats.org/officeDocument/2006/relationships/image" Target="../media/image170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dfs.semanticscholar.org/dd54/a215131c5eacd997708c5c4612345fe989c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tsuna/contextswitch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://lkml.iu.edu/hypermail/linux/kernel/9608/0191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man7.org/linux/man-pages/man2/clone.2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filippo.io/linux-syscall-tabl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create.c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480.png"/><Relationship Id="rId4" Type="http://schemas.openxmlformats.org/officeDocument/2006/relationships/customXml" Target="../ink/ink9.xml"/><Relationship Id="rId9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Thread</a:t>
            </a:r>
            <a:endParaRPr lang="en-US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3132257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Dedicated address space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3" y="2737338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94" y="2743200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210" y="2743200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89" y="2651542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9" name="U-Turn Arrow 8">
            <a:extLst>
              <a:ext uri="{FF2B5EF4-FFF2-40B4-BE49-F238E27FC236}">
                <a16:creationId xmlns:a16="http://schemas.microsoft.com/office/drawing/2014/main" id="{F207A16C-BD25-9B49-ACAC-72A1B97EEB53}"/>
              </a:ext>
            </a:extLst>
          </p:cNvPr>
          <p:cNvSpPr/>
          <p:nvPr/>
        </p:nvSpPr>
        <p:spPr>
          <a:xfrm>
            <a:off x="655699" y="2286000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B3B644D9-E3F4-ED46-BED1-24E5AD18B361}"/>
              </a:ext>
            </a:extLst>
          </p:cNvPr>
          <p:cNvSpPr/>
          <p:nvPr/>
        </p:nvSpPr>
        <p:spPr>
          <a:xfrm>
            <a:off x="2485151" y="2286000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EBD69F55-1572-5248-B501-5EE959D82D56}"/>
              </a:ext>
            </a:extLst>
          </p:cNvPr>
          <p:cNvSpPr/>
          <p:nvPr/>
        </p:nvSpPr>
        <p:spPr>
          <a:xfrm>
            <a:off x="4203349" y="2272872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6483A-1C14-C048-A63B-C3739BDBFDD5}"/>
              </a:ext>
            </a:extLst>
          </p:cNvPr>
          <p:cNvSpPr txBox="1"/>
          <p:nvPr/>
        </p:nvSpPr>
        <p:spPr>
          <a:xfrm>
            <a:off x="612648" y="181580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0x111111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08D7-E967-D445-94D5-6094712E50D3}"/>
              </a:ext>
            </a:extLst>
          </p:cNvPr>
          <p:cNvSpPr txBox="1"/>
          <p:nvPr/>
        </p:nvSpPr>
        <p:spPr>
          <a:xfrm>
            <a:off x="2368077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0x222222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8046483A-1C14-C048-A63B-C3739BDBFDD5}"/>
              </a:ext>
            </a:extLst>
          </p:cNvPr>
          <p:cNvSpPr txBox="1"/>
          <p:nvPr/>
        </p:nvSpPr>
        <p:spPr>
          <a:xfrm>
            <a:off x="4243162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0x333333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6E838E0B-BB5D-794E-85EB-A05FD3ACF074}"/>
              </a:ext>
            </a:extLst>
          </p:cNvPr>
          <p:cNvSpPr txBox="1"/>
          <p:nvPr/>
        </p:nvSpPr>
        <p:spPr>
          <a:xfrm>
            <a:off x="6858000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0x666666</a:t>
            </a:r>
          </a:p>
        </p:txBody>
      </p:sp>
      <p:sp>
        <p:nvSpPr>
          <p:cNvPr id="24" name="U-Turn Arrow 23">
            <a:extLst>
              <a:ext uri="{FF2B5EF4-FFF2-40B4-BE49-F238E27FC236}">
                <a16:creationId xmlns:a16="http://schemas.microsoft.com/office/drawing/2014/main" id="{93173C35-F002-094B-96FA-E35DAA26E535}"/>
              </a:ext>
            </a:extLst>
          </p:cNvPr>
          <p:cNvSpPr/>
          <p:nvPr/>
        </p:nvSpPr>
        <p:spPr>
          <a:xfrm>
            <a:off x="6607999" y="2329464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E8F85C7D-051E-A048-A27B-8909DD87F9AC}"/>
              </a:ext>
            </a:extLst>
          </p:cNvPr>
          <p:cNvSpPr/>
          <p:nvPr/>
        </p:nvSpPr>
        <p:spPr>
          <a:xfrm>
            <a:off x="7231992" y="2335777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93173C35-F002-094B-96FA-E35DAA26E535}"/>
              </a:ext>
            </a:extLst>
          </p:cNvPr>
          <p:cNvSpPr/>
          <p:nvPr/>
        </p:nvSpPr>
        <p:spPr>
          <a:xfrm>
            <a:off x="7919699" y="2329464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2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/>
              <a:t>A finer-granularity entity for execution and parallelism</a:t>
            </a:r>
          </a:p>
          <a:p>
            <a:pPr lvl="1"/>
            <a:r>
              <a:rPr lang="en-US" dirty="0"/>
              <a:t>Lightweight process</a:t>
            </a:r>
          </a:p>
          <a:p>
            <a:pPr lvl="1"/>
            <a:r>
              <a:rPr lang="en-US" dirty="0"/>
              <a:t>A program in execution without dedicated address space</a:t>
            </a:r>
          </a:p>
          <a:p>
            <a:endParaRPr lang="en-US" dirty="0"/>
          </a:p>
          <a:p>
            <a:r>
              <a:rPr lang="en-US" dirty="0"/>
              <a:t>Multithreading</a:t>
            </a:r>
          </a:p>
          <a:p>
            <a:pPr lvl="1"/>
            <a:r>
              <a:rPr lang="en-US" dirty="0"/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2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thread? 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A4D88-12F9-E847-AC07-ACFDB28C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" y="1501570"/>
            <a:ext cx="9142751" cy="51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3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thread? 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EFB8F-81E5-A041-BB5C-88D92967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6" y="1066800"/>
            <a:ext cx="8153400" cy="636537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3243F74-CD44-6F44-B8E9-20214D308889}"/>
              </a:ext>
            </a:extLst>
          </p:cNvPr>
          <p:cNvSpPr/>
          <p:nvPr/>
        </p:nvSpPr>
        <p:spPr>
          <a:xfrm>
            <a:off x="4191000" y="1819342"/>
            <a:ext cx="609600" cy="397185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1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Online Media 5" descr="QQ20190808-122010-HD">
            <a:hlinkClick r:id="" action="ppaction://media"/>
            <a:extLst>
              <a:ext uri="{FF2B5EF4-FFF2-40B4-BE49-F238E27FC236}">
                <a16:creationId xmlns:a16="http://schemas.microsoft.com/office/drawing/2014/main" id="{0AAE1E56-DEF3-6D43-8001-621128A28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648" y="1371600"/>
            <a:ext cx="7807624" cy="52606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02C012-F410-2644-94B1-6D5B973EF908}"/>
              </a:ext>
            </a:extLst>
          </p:cNvPr>
          <p:cNvSpPr/>
          <p:nvPr/>
        </p:nvSpPr>
        <p:spPr>
          <a:xfrm>
            <a:off x="5381215" y="457200"/>
            <a:ext cx="330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https://youtu.be/Me0mL44TxW0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BD428-66B3-D342-80C9-F793E029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Example 1: A word process with three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9B94-36C5-3C41-8732-DF7FCD39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2B9B3-2335-AD48-B57F-4F55031B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 descr="D:\b\b4\IBM\02-07.jpg">
            <a:extLst>
              <a:ext uri="{FF2B5EF4-FFF2-40B4-BE49-F238E27FC236}">
                <a16:creationId xmlns:a16="http://schemas.microsoft.com/office/drawing/2014/main" id="{E32E2884-4015-084C-8BED-B1154EE0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5" y="1427316"/>
            <a:ext cx="7505700" cy="3771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CB3F50-CC50-CE41-A0F3-D240A5F70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835" y="5523066"/>
            <a:ext cx="5715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</a:pPr>
            <a:r>
              <a:rPr lang="en-US" sz="2400" dirty="0">
                <a:latin typeface="Arial" charset="0"/>
              </a:rPr>
              <a:t>A word process with three threads.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1B101-ECAA-D749-A409-83902861261C}"/>
              </a:ext>
            </a:extLst>
          </p:cNvPr>
          <p:cNvSpPr txBox="1"/>
          <p:nvPr/>
        </p:nvSpPr>
        <p:spPr>
          <a:xfrm>
            <a:off x="245118" y="2701537"/>
            <a:ext cx="299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Why not multiple processes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18EF1-145A-374F-98EA-B1B839DB2133}"/>
              </a:ext>
            </a:extLst>
          </p:cNvPr>
          <p:cNvSpPr/>
          <p:nvPr/>
        </p:nvSpPr>
        <p:spPr>
          <a:xfrm>
            <a:off x="250034" y="3787131"/>
            <a:ext cx="2188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First thread handles keyboard input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E584F-CBD7-3446-B339-C3B2445E472F}"/>
              </a:ext>
            </a:extLst>
          </p:cNvPr>
          <p:cNvSpPr/>
          <p:nvPr/>
        </p:nvSpPr>
        <p:spPr>
          <a:xfrm>
            <a:off x="6700776" y="1658784"/>
            <a:ext cx="2690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Second thread handles screen display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2AD251-B8B6-8F4E-B25F-B4728255DA81}"/>
              </a:ext>
            </a:extLst>
          </p:cNvPr>
          <p:cNvSpPr/>
          <p:nvPr/>
        </p:nvSpPr>
        <p:spPr>
          <a:xfrm>
            <a:off x="6858000" y="3138399"/>
            <a:ext cx="2188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Third thread handles saving the document to disk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6DF81-C652-EB40-B708-E15C56E48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35" y="1458042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EC2C-2EEC-6748-BC12-5F793FA2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0C038-1CEE-D149-A958-F13C8EAB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F9B82-644B-5644-9C45-25D76371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 descr="D:\b\b4\IBM\02-08.jpg">
            <a:extLst>
              <a:ext uri="{FF2B5EF4-FFF2-40B4-BE49-F238E27FC236}">
                <a16:creationId xmlns:a16="http://schemas.microsoft.com/office/drawing/2014/main" id="{4BB435F1-0905-9541-990B-255FF135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87483"/>
            <a:ext cx="6873875" cy="4556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0A7814-C03A-FC4D-921C-8A10CA31C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791993"/>
            <a:ext cx="480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</a:pPr>
            <a:r>
              <a:rPr lang="en-US" sz="2400" dirty="0">
                <a:latin typeface="Arial" charset="0"/>
              </a:rPr>
              <a:t>A multithreaded Web server.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47D35-40AC-954F-BDE7-D881B9927345}"/>
              </a:ext>
            </a:extLst>
          </p:cNvPr>
          <p:cNvSpPr/>
          <p:nvPr/>
        </p:nvSpPr>
        <p:spPr>
          <a:xfrm>
            <a:off x="152400" y="1204912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Thread Type 1: A dispatcher thread waits for and accepts network connections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ED2586-BAF7-6341-8602-027A690BC11E}"/>
              </a:ext>
            </a:extLst>
          </p:cNvPr>
          <p:cNvSpPr/>
          <p:nvPr/>
        </p:nvSpPr>
        <p:spPr>
          <a:xfrm>
            <a:off x="5638800" y="1204912"/>
            <a:ext cx="335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Thread Type 2: Each worker processes one network connection concurrently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A5C534-4FF5-CC4C-AF88-8E55F1E8B1E0}"/>
              </a:ext>
            </a:extLst>
          </p:cNvPr>
          <p:cNvSpPr/>
          <p:nvPr/>
        </p:nvSpPr>
        <p:spPr>
          <a:xfrm>
            <a:off x="3505200" y="2743200"/>
            <a:ext cx="304800" cy="609600"/>
          </a:xfrm>
          <a:prstGeom prst="rect">
            <a:avLst/>
          </a:prstGeom>
          <a:solidFill>
            <a:srgbClr val="C0504D">
              <a:alpha val="3137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803592-60E9-874D-AC3F-8A72F30937D4}"/>
              </a:ext>
            </a:extLst>
          </p:cNvPr>
          <p:cNvSpPr/>
          <p:nvPr/>
        </p:nvSpPr>
        <p:spPr>
          <a:xfrm>
            <a:off x="3976232" y="3284938"/>
            <a:ext cx="748167" cy="609600"/>
          </a:xfrm>
          <a:prstGeom prst="rect">
            <a:avLst/>
          </a:prstGeom>
          <a:solidFill>
            <a:schemeClr val="accent1">
              <a:alpha val="31373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07C6-2A6E-BE46-A58F-0B2E43D4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D76A9-6856-EF4D-9974-6D774564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710D2-C945-1441-8430-F6AB70B4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80FA9-AA66-3C48-90B5-9C5F8614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56" y="2057400"/>
            <a:ext cx="3254908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A7BB7-8DBC-584B-9726-E594E00B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42" y="2753791"/>
            <a:ext cx="4411957" cy="18182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FE4105-BBF3-D744-AB3E-B3A6DE9A3874}"/>
                  </a:ext>
                </a:extLst>
              </p14:cNvPr>
              <p14:cNvContentPartPr/>
              <p14:nvPr/>
            </p14:nvContentPartPr>
            <p14:xfrm>
              <a:off x="1888736" y="3044007"/>
              <a:ext cx="694080" cy="26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FE4105-BBF3-D744-AB3E-B3A6DE9A38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4736" y="2936007"/>
                <a:ext cx="8017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975747-468A-AC40-B57C-F6622ED9F021}"/>
                  </a:ext>
                </a:extLst>
              </p14:cNvPr>
              <p14:cNvContentPartPr/>
              <p14:nvPr/>
            </p14:nvContentPartPr>
            <p14:xfrm>
              <a:off x="1944176" y="3911607"/>
              <a:ext cx="669960" cy="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975747-468A-AC40-B57C-F6622ED9F0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0176" y="3803967"/>
                <a:ext cx="7776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4F5724-3CFC-734A-A759-9DC931360A89}"/>
                  </a:ext>
                </a:extLst>
              </p14:cNvPr>
              <p14:cNvContentPartPr/>
              <p14:nvPr/>
            </p14:nvContentPartPr>
            <p14:xfrm>
              <a:off x="1920776" y="4976127"/>
              <a:ext cx="694440" cy="3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4F5724-3CFC-734A-A759-9DC931360A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7136" y="4868127"/>
                <a:ext cx="80208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81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07C6-2A6E-BE46-A58F-0B2E43D4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D76A9-6856-EF4D-9974-6D774564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710D2-C945-1441-8430-F6AB70B4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E91CF-6833-2A45-A192-9A580AFF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77" y="3416935"/>
            <a:ext cx="3293147" cy="1063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E872F-0A32-F34C-89EC-3CC77C6D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6" y="1981200"/>
            <a:ext cx="4988347" cy="3232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DE2239C-5AA0-2641-AE0B-6C17E161265F}"/>
                  </a:ext>
                </a:extLst>
              </p14:cNvPr>
              <p14:cNvContentPartPr/>
              <p14:nvPr/>
            </p14:nvContentPartPr>
            <p14:xfrm>
              <a:off x="2031918" y="4100979"/>
              <a:ext cx="92160" cy="41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DE2239C-5AA0-2641-AE0B-6C17E16126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7918" y="3993339"/>
                <a:ext cx="1998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9C21BD7-FFC9-FE4E-B8CE-D87D9BF5F8CE}"/>
                  </a:ext>
                </a:extLst>
              </p14:cNvPr>
              <p14:cNvContentPartPr/>
              <p14:nvPr/>
            </p14:nvContentPartPr>
            <p14:xfrm>
              <a:off x="2077998" y="4140939"/>
              <a:ext cx="27000" cy="57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9C21BD7-FFC9-FE4E-B8CE-D87D9BF5F8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5358" y="4078299"/>
                <a:ext cx="152640" cy="7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E8B16-3230-5340-8513-A410DF90B04D}"/>
                  </a:ext>
                </a:extLst>
              </p14:cNvPr>
              <p14:cNvContentPartPr/>
              <p14:nvPr/>
            </p14:nvContentPartPr>
            <p14:xfrm>
              <a:off x="3040998" y="4120419"/>
              <a:ext cx="14400" cy="56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E8B16-3230-5340-8513-A410DF90B0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7998" y="4057419"/>
                <a:ext cx="1400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84B575-5684-5E45-BD79-6FF1904C0B9B}"/>
                  </a:ext>
                </a:extLst>
              </p14:cNvPr>
              <p14:cNvContentPartPr/>
              <p14:nvPr/>
            </p14:nvContentPartPr>
            <p14:xfrm>
              <a:off x="3925878" y="4143099"/>
              <a:ext cx="60840" cy="540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84B575-5684-5E45-BD79-6FF1904C0B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63238" y="4080459"/>
                <a:ext cx="18648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2D88980-C509-0E45-B60E-93331AF32E6A}"/>
                  </a:ext>
                </a:extLst>
              </p14:cNvPr>
              <p14:cNvContentPartPr/>
              <p14:nvPr/>
            </p14:nvContentPartPr>
            <p14:xfrm>
              <a:off x="4808958" y="4156779"/>
              <a:ext cx="80280" cy="51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2D88980-C509-0E45-B60E-93331AF32E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46318" y="4093779"/>
                <a:ext cx="205920" cy="6393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88C6769-8F21-384C-ACED-5FE06DDF4D22}"/>
              </a:ext>
            </a:extLst>
          </p:cNvPr>
          <p:cNvSpPr txBox="1"/>
          <p:nvPr/>
        </p:nvSpPr>
        <p:spPr>
          <a:xfrm rot="5400000">
            <a:off x="1700785" y="421691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8E34D-37B2-7E41-B658-5D7B70D4619A}"/>
              </a:ext>
            </a:extLst>
          </p:cNvPr>
          <p:cNvSpPr txBox="1"/>
          <p:nvPr/>
        </p:nvSpPr>
        <p:spPr>
          <a:xfrm rot="5400000">
            <a:off x="2651185" y="421691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48EA5-9DB7-3C41-9F5A-D813332BE30F}"/>
              </a:ext>
            </a:extLst>
          </p:cNvPr>
          <p:cNvSpPr txBox="1"/>
          <p:nvPr/>
        </p:nvSpPr>
        <p:spPr>
          <a:xfrm rot="5400000">
            <a:off x="3552085" y="4212636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232D4-C604-E941-B840-223BF131527D}"/>
              </a:ext>
            </a:extLst>
          </p:cNvPr>
          <p:cNvSpPr txBox="1"/>
          <p:nvPr/>
        </p:nvSpPr>
        <p:spPr>
          <a:xfrm rot="5400000">
            <a:off x="4461531" y="4212636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94157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multiple processes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131512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31" y="3137374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247" y="3137374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60" y="3045716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8F6CA9-BB13-D447-AD22-1B7D5AE93CB8}"/>
              </a:ext>
            </a:extLst>
          </p:cNvPr>
          <p:cNvSpPr/>
          <p:nvPr/>
        </p:nvSpPr>
        <p:spPr>
          <a:xfrm>
            <a:off x="6048271" y="3131512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57C236-75FF-5F4F-B1E4-076EAEEDD2A6}"/>
              </a:ext>
            </a:extLst>
          </p:cNvPr>
          <p:cNvSpPr/>
          <p:nvPr/>
        </p:nvSpPr>
        <p:spPr>
          <a:xfrm>
            <a:off x="6484307" y="2262157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C5623-AE95-114C-A25C-FAE726583274}"/>
              </a:ext>
            </a:extLst>
          </p:cNvPr>
          <p:cNvSpPr/>
          <p:nvPr/>
        </p:nvSpPr>
        <p:spPr>
          <a:xfrm>
            <a:off x="266619" y="1299857"/>
            <a:ext cx="29222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Occupy more memory, </a:t>
            </a:r>
          </a:p>
          <a:p>
            <a:r>
              <a:rPr lang="en-US" sz="2000" dirty="0"/>
              <a:t>complex switching </a:t>
            </a:r>
          </a:p>
          <a:p>
            <a:r>
              <a:rPr lang="en-US" sz="2000" dirty="0"/>
              <a:t>low CPU utilization</a:t>
            </a:r>
          </a:p>
          <a:p>
            <a:r>
              <a:rPr lang="en-US" sz="2000" dirty="0"/>
              <a:t>Difficult to communicate</a:t>
            </a:r>
          </a:p>
          <a:p>
            <a:r>
              <a:rPr lang="en-US" sz="2000" dirty="0"/>
              <a:t>Expensive data sharing</a:t>
            </a:r>
          </a:p>
        </p:txBody>
      </p:sp>
    </p:spTree>
    <p:extLst>
      <p:ext uri="{BB962C8B-B14F-4D97-AF65-F5344CB8AC3E}">
        <p14:creationId xmlns:p14="http://schemas.microsoft.com/office/powerpoint/2010/main" val="37755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/>
              <a:t>Thread in Linux</a:t>
            </a:r>
          </a:p>
          <a:p>
            <a:r>
              <a:rPr lang="en-US" dirty="0"/>
              <a:t>Thread design</a:t>
            </a:r>
          </a:p>
          <a:p>
            <a:pPr lvl="1"/>
            <a:r>
              <a:rPr lang="en-US" dirty="0"/>
              <a:t>Kernel space vs User space</a:t>
            </a:r>
          </a:p>
          <a:p>
            <a:pPr lvl="1"/>
            <a:r>
              <a:rPr lang="en-US" dirty="0"/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1159968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1D97-A34A-F044-8FDA-F13F74BE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multiple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4135C-5951-FC40-B8E1-24B5F477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65320-38C8-4A4B-B1EB-FF352F8D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9B70A-B7A3-2945-8345-D81E76C4F3C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47454"/>
            <a:ext cx="2895600" cy="25979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Good example from Wikipedia: multiple threads within a single process are like multiple cooks trying to prepare the same meal together.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99DCF-72D9-BB40-8D31-1EE947C31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18"/>
          <a:stretch/>
        </p:blipFill>
        <p:spPr>
          <a:xfrm>
            <a:off x="3505200" y="1318983"/>
            <a:ext cx="5410200" cy="252645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1A5CC0E-B491-0947-B9DF-9881EC63D906}"/>
              </a:ext>
            </a:extLst>
          </p:cNvPr>
          <p:cNvSpPr txBox="1">
            <a:spLocks/>
          </p:cNvSpPr>
          <p:nvPr/>
        </p:nvSpPr>
        <p:spPr>
          <a:xfrm>
            <a:off x="473990" y="4001552"/>
            <a:ext cx="8289010" cy="2354798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Each one is doing one thing.</a:t>
            </a:r>
          </a:p>
          <a:p>
            <a:pPr lvl="1"/>
            <a:r>
              <a:rPr lang="en-US" dirty="0"/>
              <a:t>They are probably doing different things.</a:t>
            </a:r>
          </a:p>
          <a:p>
            <a:pPr lvl="1"/>
            <a:r>
              <a:rPr lang="en-US" dirty="0"/>
              <a:t>They all share the same recipe but may be looking at different parts of it.</a:t>
            </a:r>
          </a:p>
          <a:p>
            <a:pPr lvl="1"/>
            <a:r>
              <a:rPr lang="en-US" dirty="0"/>
              <a:t>They have private state but can communicate easily.</a:t>
            </a:r>
          </a:p>
          <a:p>
            <a:pPr lvl="1"/>
            <a:r>
              <a:rPr lang="en-US" dirty="0"/>
              <a:t>They must coordinate!</a:t>
            </a:r>
          </a:p>
        </p:txBody>
      </p:sp>
    </p:spTree>
    <p:extLst>
      <p:ext uri="{BB962C8B-B14F-4D97-AF65-F5344CB8AC3E}">
        <p14:creationId xmlns:p14="http://schemas.microsoft.com/office/powerpoint/2010/main" val="376983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Advantage and disadvantage of thread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in Linux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design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Kernel space vs User 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4003620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4ADA-A855-F948-9809-DE41AF85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vs. Thread comparison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C0F3B-3760-5C40-9577-873FC8DE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2F596-0CC6-1840-B582-344D4813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1E867D-8968-BC42-9904-98163A144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623229"/>
              </p:ext>
            </p:extLst>
          </p:nvPr>
        </p:nvGraphicFramePr>
        <p:xfrm>
          <a:off x="800100" y="1752600"/>
          <a:ext cx="7543800" cy="4114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0236057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22613235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039767299"/>
                    </a:ext>
                  </a:extLst>
                </a:gridCol>
              </a:tblGrid>
              <a:tr h="10261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263406"/>
                  </a:ext>
                </a:extLst>
              </a:tr>
              <a:tr h="1036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 and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935742"/>
                  </a:ext>
                </a:extLst>
              </a:tr>
              <a:tr h="1026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Data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425251"/>
                  </a:ext>
                </a:extLst>
              </a:tr>
              <a:tr h="1026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133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9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77EE59-8DE0-E548-8634-BFCC2B7A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2432538"/>
            <a:ext cx="1805354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8C94C2-B9F0-8C48-A7A1-500229E9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38400"/>
            <a:ext cx="1805354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7592EA-3C99-F94B-9F97-0041D7E2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16" y="2438400"/>
            <a:ext cx="1893278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5C9F17-4199-ED46-A6DF-72634E2E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29" y="2346742"/>
            <a:ext cx="2775126" cy="2600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79948C-C216-C74C-AA9F-A96D9B04B488}"/>
              </a:ext>
            </a:extLst>
          </p:cNvPr>
          <p:cNvSpPr txBox="1"/>
          <p:nvPr/>
        </p:nvSpPr>
        <p:spPr>
          <a:xfrm>
            <a:off x="2209252" y="5059960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DF284-8183-CC41-B69D-1C1B3909D686}"/>
              </a:ext>
            </a:extLst>
          </p:cNvPr>
          <p:cNvSpPr txBox="1"/>
          <p:nvPr/>
        </p:nvSpPr>
        <p:spPr>
          <a:xfrm>
            <a:off x="6588369" y="5059960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F84B97-B983-DB4A-A015-412956C87AEA}"/>
              </a:ext>
            </a:extLst>
          </p:cNvPr>
          <p:cNvSpPr/>
          <p:nvPr/>
        </p:nvSpPr>
        <p:spPr>
          <a:xfrm>
            <a:off x="6095999" y="3739892"/>
            <a:ext cx="2941655" cy="1136908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14E3D4-247F-9441-BD00-18F354E1B7D3}"/>
              </a:ext>
            </a:extLst>
          </p:cNvPr>
          <p:cNvSpPr/>
          <p:nvPr/>
        </p:nvSpPr>
        <p:spPr>
          <a:xfrm>
            <a:off x="241526" y="3339208"/>
            <a:ext cx="5321074" cy="1607929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71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C18E4C-A617-5946-9791-DECF2AC38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62775"/>
              </p:ext>
            </p:extLst>
          </p:nvPr>
        </p:nvGraphicFramePr>
        <p:xfrm>
          <a:off x="448340" y="2376377"/>
          <a:ext cx="82296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5930421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564426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655082389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451902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Maintain 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29579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666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9B5A0FD-6BA1-004C-9DC4-A9EA73E1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073156"/>
            <a:ext cx="560491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47BCA-84D7-4C47-AEDA-D9713295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95" y="4073156"/>
            <a:ext cx="560491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7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77EE59-8DE0-E548-8634-BFCC2B7A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2432538"/>
            <a:ext cx="1805354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8C94C2-B9F0-8C48-A7A1-500229E9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38400"/>
            <a:ext cx="1805354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7592EA-3C99-F94B-9F97-0041D7E2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16" y="2438400"/>
            <a:ext cx="1893278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5C9F17-4199-ED46-A6DF-72634E2E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29" y="2346742"/>
            <a:ext cx="2775126" cy="2600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79948C-C216-C74C-AA9F-A96D9B04B488}"/>
              </a:ext>
            </a:extLst>
          </p:cNvPr>
          <p:cNvSpPr txBox="1"/>
          <p:nvPr/>
        </p:nvSpPr>
        <p:spPr>
          <a:xfrm>
            <a:off x="2209252" y="5059960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DF284-8183-CC41-B69D-1C1B3909D686}"/>
              </a:ext>
            </a:extLst>
          </p:cNvPr>
          <p:cNvSpPr txBox="1"/>
          <p:nvPr/>
        </p:nvSpPr>
        <p:spPr>
          <a:xfrm>
            <a:off x="6588369" y="5059960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F84B97-B983-DB4A-A015-412956C87AEA}"/>
              </a:ext>
            </a:extLst>
          </p:cNvPr>
          <p:cNvSpPr/>
          <p:nvPr/>
        </p:nvSpPr>
        <p:spPr>
          <a:xfrm>
            <a:off x="6083440" y="2432538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817A8ECF-415A-5141-882B-7FF6FA371694}"/>
              </a:ext>
            </a:extLst>
          </p:cNvPr>
          <p:cNvSpPr/>
          <p:nvPr/>
        </p:nvSpPr>
        <p:spPr>
          <a:xfrm>
            <a:off x="6519476" y="1563183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D168BD-34EE-AA48-9DF4-661F032A7AF0}"/>
              </a:ext>
            </a:extLst>
          </p:cNvPr>
          <p:cNvSpPr/>
          <p:nvPr/>
        </p:nvSpPr>
        <p:spPr>
          <a:xfrm>
            <a:off x="134471" y="2393004"/>
            <a:ext cx="5585554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2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C18E4C-A617-5946-9791-DECF2AC38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31177"/>
              </p:ext>
            </p:extLst>
          </p:nvPr>
        </p:nvGraphicFramePr>
        <p:xfrm>
          <a:off x="448340" y="2376377"/>
          <a:ext cx="82296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5930421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564426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655082389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451902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Maintain 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29579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 dedicated address space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Share address space with other 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666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9B5A0FD-6BA1-004C-9DC4-A9EA73E1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073156"/>
            <a:ext cx="560491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ABDA9B-7A87-1248-9A8D-10935D19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47" y="5263117"/>
            <a:ext cx="560491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47BCA-84D7-4C47-AEDA-D9713295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95" y="4073156"/>
            <a:ext cx="560491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B86487-8848-3A43-A16A-EEC765FE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263117"/>
            <a:ext cx="560491" cy="560491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C02CA2D-756E-4D4C-98E5-25B4D8CA9626}"/>
              </a:ext>
            </a:extLst>
          </p:cNvPr>
          <p:cNvSpPr/>
          <p:nvPr/>
        </p:nvSpPr>
        <p:spPr>
          <a:xfrm>
            <a:off x="5562600" y="1282552"/>
            <a:ext cx="2791786" cy="838200"/>
          </a:xfrm>
          <a:prstGeom prst="wedgeRoundRectCallout">
            <a:avLst>
              <a:gd name="adj1" fmla="val 1223"/>
              <a:gd name="adj2" fmla="val 1018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Separate concurrency from protection</a:t>
            </a:r>
          </a:p>
        </p:txBody>
      </p:sp>
    </p:spTree>
    <p:extLst>
      <p:ext uri="{BB962C8B-B14F-4D97-AF65-F5344CB8AC3E}">
        <p14:creationId xmlns:p14="http://schemas.microsoft.com/office/powerpoint/2010/main" val="953231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C33EA9-3D1F-D64D-8918-59B8B0A8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28883"/>
              </p:ext>
            </p:extLst>
          </p:nvPr>
        </p:nvGraphicFramePr>
        <p:xfrm>
          <a:off x="5936106" y="1691627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data/code/heap 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Share code, data, heap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Include at lease one thread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Multiple can coexist in a process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own address space, isolated from other processes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Only have own stack and registers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DB939-0F09-D846-BB2F-F9390551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362200"/>
            <a:ext cx="1295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5A7F6-43F4-9948-817A-B88512DC2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329926"/>
            <a:ext cx="1295400" cy="784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E7634B-F115-C442-94A3-F1725E69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4473574"/>
            <a:ext cx="1295400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2FDF8BC-A9AF-034A-B881-87B9BA791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33482"/>
              </p:ext>
            </p:extLst>
          </p:nvPr>
        </p:nvGraphicFramePr>
        <p:xfrm>
          <a:off x="6010940" y="1621464"/>
          <a:ext cx="2971800" cy="444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12224426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3159423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343415471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815536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File pointer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6505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55562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26806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7358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7614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I/O 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38798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672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46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9">
            <a:extLst>
              <a:ext uri="{FF2B5EF4-FFF2-40B4-BE49-F238E27FC236}">
                <a16:creationId xmlns:a16="http://schemas.microsoft.com/office/drawing/2014/main" id="{268BAA37-1B79-C442-B57D-46BB5D4EF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519227"/>
              </p:ext>
            </p:extLst>
          </p:nvPr>
        </p:nvGraphicFramePr>
        <p:xfrm>
          <a:off x="5943600" y="1787851"/>
          <a:ext cx="304799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2224426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315942303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1343415471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815536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Scheduling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6505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Statistics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55562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File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26806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Read/Write pointer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7358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Event/</a:t>
                      </a:r>
                    </a:p>
                    <a:p>
                      <a:pPr algn="ctr"/>
                      <a:r>
                        <a:rPr lang="en-US" sz="1600" dirty="0"/>
                        <a:t>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7614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Registers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38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70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instance of a </a:t>
            </a:r>
            <a:r>
              <a:rPr lang="en-US" i="1" dirty="0">
                <a:solidFill>
                  <a:schemeClr val="accent2"/>
                </a:solidFill>
              </a:rPr>
              <a:t>program</a:t>
            </a:r>
            <a:r>
              <a:rPr lang="en-US" dirty="0"/>
              <a:t> running on a computer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that supports running programs - -&gt; </a:t>
            </a:r>
            <a:r>
              <a:rPr lang="en-US" dirty="0" err="1"/>
              <a:t>cpu</a:t>
            </a:r>
            <a:r>
              <a:rPr lang="en-US" dirty="0"/>
              <a:t> virtualization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execution stream</a:t>
            </a:r>
            <a:r>
              <a:rPr lang="en-US" dirty="0"/>
              <a:t> in the context of a particular </a:t>
            </a:r>
            <a:r>
              <a:rPr lang="en-US" i="1" dirty="0">
                <a:solidFill>
                  <a:srgbClr val="C0504D"/>
                </a:solidFill>
              </a:rPr>
              <a:t>process state </a:t>
            </a:r>
            <a:r>
              <a:rPr lang="en-US" dirty="0"/>
              <a:t>- -&gt; dynamic unit</a:t>
            </a:r>
            <a:endParaRPr lang="en-US" i="1" dirty="0">
              <a:solidFill>
                <a:srgbClr val="C0504D"/>
              </a:solidFill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 </a:t>
            </a:r>
            <a:r>
              <a:rPr lang="en-US" i="1" dirty="0">
                <a:solidFill>
                  <a:srgbClr val="C0504D"/>
                </a:solidFill>
              </a:rPr>
              <a:t>sequential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stream</a:t>
            </a:r>
            <a:r>
              <a:rPr lang="en-US" dirty="0"/>
              <a:t> of execution in its </a:t>
            </a:r>
            <a:r>
              <a:rPr lang="en-US" i="1" dirty="0">
                <a:solidFill>
                  <a:srgbClr val="C0504D"/>
                </a:solidFill>
              </a:rPr>
              <a:t>own address space </a:t>
            </a:r>
            <a:r>
              <a:rPr lang="en-US" dirty="0"/>
              <a:t>- -&gt; execution code line by line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(Performance)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C33EA9-3D1F-D64D-8918-59B8B0A8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0109"/>
              </p:ext>
            </p:extLst>
          </p:nvPr>
        </p:nvGraphicFramePr>
        <p:xfrm>
          <a:off x="5936106" y="1691627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Expensive to create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Inexpensive to create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Expensive context switching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Inexpensive context switching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IPC can be expensive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Efficient communication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94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DCF4-E98A-8B44-92E6-F94D8848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Paper: Performance of Multi-Process and Multi-Thread Processing on Multi-core SMT Processors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FF03F-E52E-B747-B753-14A33D3B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A43BC-C9F3-CC42-B547-FC1D09E2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3AF51-D4A2-4646-A898-B6B15EFFCA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962400" cy="49377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Our results showed that both models (multi-process vs. multi-thread) achieved almost comparable performance, whereas the multi-thread model achieved much </a:t>
            </a:r>
            <a:r>
              <a:rPr lang="en-US" dirty="0">
                <a:solidFill>
                  <a:schemeClr val="accent2"/>
                </a:solidFill>
              </a:rPr>
              <a:t>better SMT scalability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higher performance</a:t>
            </a:r>
            <a:r>
              <a:rPr lang="en-US" dirty="0"/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E829F-2F88-5646-BFD2-9FDDD909835F}"/>
              </a:ext>
            </a:extLst>
          </p:cNvPr>
          <p:cNvSpPr/>
          <p:nvPr/>
        </p:nvSpPr>
        <p:spPr>
          <a:xfrm>
            <a:off x="5181599" y="1288960"/>
            <a:ext cx="350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https://pdfs.semanticscholar.org/dd54/a215131c5eacd997708c5c4612345fe989c7.pdf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E818F0-4782-9E4F-AB14-6C35DDB6460F}"/>
              </a:ext>
            </a:extLst>
          </p:cNvPr>
          <p:cNvGrpSpPr/>
          <p:nvPr/>
        </p:nvGrpSpPr>
        <p:grpSpPr>
          <a:xfrm>
            <a:off x="4682250" y="2412442"/>
            <a:ext cx="4099984" cy="3797300"/>
            <a:chOff x="4718827" y="2212290"/>
            <a:chExt cx="4099984" cy="37973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883156-4A1D-0346-9038-9D6E5AF1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8827" y="2212290"/>
              <a:ext cx="3694026" cy="3797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EFAA78-3B43-694D-920A-37FBA9AFC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4788" y="2971800"/>
              <a:ext cx="264023" cy="1209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773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D243-1A14-5B48-9C0C-0D3C68DE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60B82-351B-A24E-A714-8C4C5BB6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9F4BD-F441-0446-9003-53BECDFD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24C07C-F025-6A45-9723-3C87B54738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https://github.com/tsuna/contextswitch</a:t>
            </a:r>
            <a:endParaRPr lang="en-US" dirty="0"/>
          </a:p>
          <a:p>
            <a:pPr lvl="1"/>
            <a:r>
              <a:rPr lang="en-US" dirty="0" err="1"/>
              <a:t>timectxsw</a:t>
            </a:r>
            <a:r>
              <a:rPr lang="en-US" dirty="0"/>
              <a:t>: Benchmarks the overhead of context switching between 2 processes. </a:t>
            </a:r>
          </a:p>
          <a:p>
            <a:pPr lvl="1"/>
            <a:r>
              <a:rPr lang="en-US" dirty="0" err="1"/>
              <a:t>timetctxsw</a:t>
            </a:r>
            <a:r>
              <a:rPr lang="en-US" dirty="0"/>
              <a:t>: Benchmarks the overhead of context switching between 2 threads.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88E2A-C4D5-B34C-B6B1-0CF97F1A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5299710"/>
            <a:ext cx="75184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E961ED-70AF-DB48-A486-914ECB68E196}"/>
              </a:ext>
            </a:extLst>
          </p:cNvPr>
          <p:cNvSpPr txBox="1"/>
          <p:nvPr/>
        </p:nvSpPr>
        <p:spPr>
          <a:xfrm>
            <a:off x="990600" y="4191000"/>
            <a:ext cx="2808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gcc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xxx.c</a:t>
            </a:r>
            <a:r>
              <a:rPr lang="en-US" dirty="0">
                <a:solidFill>
                  <a:schemeClr val="accent1"/>
                </a:solidFill>
              </a:rPr>
              <a:t> -o </a:t>
            </a:r>
            <a:r>
              <a:rPr lang="en-US" dirty="0" err="1">
                <a:solidFill>
                  <a:schemeClr val="accent1"/>
                </a:solidFill>
              </a:rPr>
              <a:t>xxx.o</a:t>
            </a:r>
            <a:r>
              <a:rPr lang="en-US" dirty="0">
                <a:solidFill>
                  <a:schemeClr val="accent1"/>
                </a:solidFill>
              </a:rPr>
              <a:t> -</a:t>
            </a:r>
            <a:r>
              <a:rPr lang="en-US" dirty="0" err="1">
                <a:solidFill>
                  <a:schemeClr val="accent1"/>
                </a:solidFill>
              </a:rPr>
              <a:t>pthread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$ ./</a:t>
            </a:r>
            <a:r>
              <a:rPr lang="en-US" dirty="0" err="1">
                <a:solidFill>
                  <a:schemeClr val="accent1"/>
                </a:solidFill>
              </a:rPr>
              <a:t>xxx.o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thread application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in Linux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design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Kernel space vs User 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243799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1C67-9294-534C-B4A2-B1D72681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Threads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34D6C-354E-EC49-9C76-049B3B833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27FEF-E5A7-A74D-8F41-88B5C6B9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334244F-7391-BE4D-9667-950D041BA73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Efficient creation</a:t>
            </a:r>
          </a:p>
          <a:p>
            <a:pPr lvl="1"/>
            <a:r>
              <a:rPr lang="en-US" dirty="0"/>
              <a:t>Only create the thread context</a:t>
            </a:r>
          </a:p>
          <a:p>
            <a:r>
              <a:rPr lang="en-US" dirty="0"/>
              <a:t>Express concurrency</a:t>
            </a:r>
          </a:p>
          <a:p>
            <a:pPr lvl="1"/>
            <a:r>
              <a:rPr lang="en-US" dirty="0"/>
              <a:t>Lightweight, better performance, higher scalability</a:t>
            </a:r>
          </a:p>
          <a:p>
            <a:r>
              <a:rPr lang="en-US" dirty="0"/>
              <a:t>Efficient communication</a:t>
            </a:r>
          </a:p>
          <a:p>
            <a:pPr lvl="1"/>
            <a:r>
              <a:rPr lang="en-US" dirty="0"/>
              <a:t>Communication can be carried out via shared data objects within the shared address space</a:t>
            </a:r>
          </a:p>
        </p:txBody>
      </p:sp>
    </p:spTree>
    <p:extLst>
      <p:ext uri="{BB962C8B-B14F-4D97-AF65-F5344CB8AC3E}">
        <p14:creationId xmlns:p14="http://schemas.microsoft.com/office/powerpoint/2010/main" val="278349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3248-B7C9-8F4B-BBFE-68BED37A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0E51B-BBB8-824C-968B-1A333246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09917-5E15-5642-ADCB-F163362B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FB609-A550-5D4B-B6B2-2656A87176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Shared data - -&gt; Security</a:t>
            </a:r>
          </a:p>
          <a:p>
            <a:pPr lvl="1"/>
            <a:r>
              <a:rPr lang="en-US" dirty="0"/>
              <a:t>Global variables are shared between threads.</a:t>
            </a:r>
          </a:p>
          <a:p>
            <a:pPr lvl="1"/>
            <a:r>
              <a:rPr lang="en-US" dirty="0"/>
              <a:t>Accidental data changes can cause errors.</a:t>
            </a:r>
          </a:p>
          <a:p>
            <a:r>
              <a:rPr lang="en-US" dirty="0"/>
              <a:t>Lack of robustness </a:t>
            </a:r>
          </a:p>
          <a:p>
            <a:pPr lvl="1"/>
            <a:r>
              <a:rPr lang="en-US" dirty="0"/>
              <a:t>Crash in one thread will crash the entire process.</a:t>
            </a:r>
          </a:p>
          <a:p>
            <a:r>
              <a:rPr lang="en-US" dirty="0"/>
              <a:t>Some library functions may not be thread-safe</a:t>
            </a:r>
          </a:p>
          <a:p>
            <a:pPr lvl="1"/>
            <a:r>
              <a:rPr lang="en-US" dirty="0"/>
              <a:t>Library Functions that return pointers to static internal memory. E.g. </a:t>
            </a:r>
            <a:r>
              <a:rPr lang="en-US" dirty="0" err="1"/>
              <a:t>gethostbyname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2511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419600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The following statements about threads, which ones are correct (　 　　).</a:t>
            </a:r>
          </a:p>
          <a:p>
            <a:endParaRPr lang="en-US" dirty="0"/>
          </a:p>
          <a:p>
            <a:pPr lvl="1"/>
            <a:r>
              <a:rPr lang="en-US" dirty="0"/>
              <a:t>A. The thread is introduced to improve the execution efficiency of the system and reduce the idle time of the processor and the scheduling switching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B. Thread is the basic unit independently scheduled by the system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C. The thread itself basically does not own system resources, but it can share all the resources owned by the process with other threads belonging to the same 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D. Thread is also called lightweight 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E. Multiple threads in the same process can execute concurrently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7871409" y="1224116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ABCDE</a:t>
            </a:r>
          </a:p>
        </p:txBody>
      </p:sp>
    </p:spTree>
    <p:extLst>
      <p:ext uri="{BB962C8B-B14F-4D97-AF65-F5344CB8AC3E}">
        <p14:creationId xmlns:p14="http://schemas.microsoft.com/office/powerpoint/2010/main" val="126308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3581400"/>
          </a:xfrm>
        </p:spPr>
        <p:txBody>
          <a:bodyPr>
            <a:normAutofit fontScale="92500"/>
          </a:bodyPr>
          <a:lstStyle/>
          <a:p>
            <a:r>
              <a:rPr lang="en-US" sz="3400" dirty="0"/>
              <a:t>A process can contain multiple threads, each thread (      ).</a:t>
            </a:r>
          </a:p>
          <a:p>
            <a:pPr lvl="1"/>
            <a:r>
              <a:rPr lang="en-US" sz="2600" dirty="0"/>
              <a:t>A. Shares process virtual address space </a:t>
            </a:r>
          </a:p>
          <a:p>
            <a:pPr lvl="1"/>
            <a:r>
              <a:rPr lang="en-US" sz="2600" dirty="0"/>
              <a:t>B. The address space of each thread is completely independent</a:t>
            </a:r>
          </a:p>
          <a:p>
            <a:pPr lvl="1"/>
            <a:r>
              <a:rPr lang="en-US" sz="2600" dirty="0"/>
              <a:t>C. is the unit of resource allocation </a:t>
            </a:r>
          </a:p>
          <a:p>
            <a:pPr lvl="1"/>
            <a:r>
              <a:rPr lang="en-US" sz="2600" dirty="0"/>
              <a:t>D. Shares stack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2209800" y="198120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4099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267200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In the following description, (           ) is not a feature of multi-threaded systems.</a:t>
            </a:r>
          </a:p>
          <a:p>
            <a:endParaRPr lang="en-US" sz="3400" dirty="0"/>
          </a:p>
          <a:p>
            <a:pPr lvl="1"/>
            <a:r>
              <a:rPr lang="en-US" sz="2600" dirty="0"/>
              <a:t>A. Use threads to perform matrix multiplication operations in parallel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B. Web server uses thread to request http service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C. GUI-based debugger uses different threads to process user input, calculation, tracking and other operations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D. The keyboard driver creates a thread for each running process in response to the corresponding keyboard input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4114800" y="123640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8386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3429000"/>
          </a:xfrm>
        </p:spPr>
        <p:txBody>
          <a:bodyPr>
            <a:normAutofit fontScale="92500" lnSpcReduction="20000"/>
          </a:bodyPr>
          <a:lstStyle/>
          <a:p>
            <a:r>
              <a:rPr lang="en-US" sz="3400" dirty="0"/>
              <a:t>The following description of the comparison between processes and threads (         ) is wrong:</a:t>
            </a:r>
          </a:p>
          <a:p>
            <a:pPr lvl="1"/>
            <a:r>
              <a:rPr lang="en-US" sz="2600" dirty="0"/>
              <a:t>A) The time overhead of concurrent execution of threads is less than that of processes</a:t>
            </a:r>
          </a:p>
          <a:p>
            <a:pPr lvl="1"/>
            <a:r>
              <a:rPr lang="en-US" sz="2600" dirty="0"/>
              <a:t>B) Inter-thread communication is simpler than process</a:t>
            </a:r>
          </a:p>
          <a:p>
            <a:pPr lvl="1"/>
            <a:r>
              <a:rPr lang="en-US" sz="2600" dirty="0"/>
              <a:t>C) Threads have fewer resources than processes</a:t>
            </a:r>
          </a:p>
          <a:p>
            <a:pPr lvl="1"/>
            <a:r>
              <a:rPr lang="en-US" sz="2600" dirty="0"/>
              <a:t>D) Thread is more stable than process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6324600" y="18288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29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/>
              <a:t>A finer-granularity entity for execution and parallelism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Lightweight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86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/>
              <a:t>Thread in Linux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design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Kernel space vs User 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376702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2AA4-83CE-874C-A0FA-C366B914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Processes vs. Threads</a:t>
            </a:r>
            <a:r>
              <a:rPr lang="zh-CN" altLang="en-US" dirty="0"/>
              <a:t> </a:t>
            </a:r>
            <a:r>
              <a:rPr lang="en-US" altLang="zh-CN" dirty="0"/>
              <a:t>in Linux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C5B0B-CA2E-C948-956F-532FA73D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EE3F4-B1EB-AE46-B3E6-DD43F9DA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1A784-AEB7-8347-8BFF-C513CCA7EC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019800" cy="49377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Mon, 5 Aug 1996, Peter P. </a:t>
            </a:r>
            <a:r>
              <a:rPr lang="en-US" dirty="0" err="1"/>
              <a:t>Eiserloh</a:t>
            </a:r>
            <a:r>
              <a:rPr lang="en-US" dirty="0"/>
              <a:t> wrote:</a:t>
            </a:r>
            <a:br>
              <a:rPr lang="en-US" dirty="0"/>
            </a:br>
            <a:r>
              <a:rPr lang="en-US" i="1" dirty="0"/>
              <a:t>We need to keep a clear the concept of threads. Too many people</a:t>
            </a:r>
            <a:r>
              <a:rPr lang="zh-CN" altLang="en-US" i="1" dirty="0"/>
              <a:t> </a:t>
            </a:r>
            <a:r>
              <a:rPr lang="en-US" i="1" dirty="0"/>
              <a:t>seem to confuse a thread with a process. The following discussion</a:t>
            </a:r>
            <a:r>
              <a:rPr lang="zh-CN" altLang="en-US" i="1" dirty="0"/>
              <a:t> </a:t>
            </a:r>
            <a:r>
              <a:rPr lang="en-US" i="1" dirty="0"/>
              <a:t>does not reflect the current state of </a:t>
            </a:r>
            <a:r>
              <a:rPr lang="en-US" i="1" dirty="0" err="1"/>
              <a:t>linux</a:t>
            </a:r>
            <a:r>
              <a:rPr lang="en-US" i="1" dirty="0"/>
              <a:t>, but rather is an</a:t>
            </a:r>
            <a:r>
              <a:rPr lang="zh-CN" altLang="en-US" i="1" dirty="0"/>
              <a:t> </a:t>
            </a:r>
            <a:r>
              <a:rPr lang="en-US" i="1" dirty="0"/>
              <a:t>attempt to stay at a high level discussion.</a:t>
            </a:r>
          </a:p>
          <a:p>
            <a:endParaRPr lang="en-US" i="1" dirty="0"/>
          </a:p>
          <a:p>
            <a:r>
              <a:rPr lang="en-US" dirty="0">
                <a:hlinkClick r:id="rId2"/>
              </a:rPr>
              <a:t>http://lkml.iu.edu/hypermail/linux/kernel/9608/0191.html</a:t>
            </a:r>
            <a:endParaRPr lang="en-US" dirty="0"/>
          </a:p>
          <a:p>
            <a:r>
              <a:rPr lang="en-US" dirty="0"/>
              <a:t>The way Linux thinks about this (and the way I want things to work) is that</a:t>
            </a:r>
            <a:r>
              <a:rPr lang="zh-CN" altLang="en-US" dirty="0"/>
              <a:t> </a:t>
            </a:r>
            <a:r>
              <a:rPr lang="en-US" dirty="0"/>
              <a:t>there _is_ no such thing as a “process” or a “thread”. There is only the</a:t>
            </a:r>
            <a:r>
              <a:rPr lang="zh-CN" altLang="en-US" dirty="0"/>
              <a:t> </a:t>
            </a:r>
            <a:r>
              <a:rPr lang="en-US" dirty="0"/>
              <a:t>totality of the COE (called "task" by Linux).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0B3CA-31CE-AD46-87A0-E9E9EA809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870" y="3585210"/>
            <a:ext cx="172593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57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97E-31CF-364A-9ABC-869F48C5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creation: clone(), not fork()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334D4-C703-314A-B67C-76C364D4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C9F15-13AB-5642-8604-E893085E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9E1229D-CE87-5241-A5CC-A6544892C00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551" y="1242695"/>
            <a:ext cx="4648200" cy="49377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new threads in Linux 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clone()</a:t>
            </a:r>
            <a:r>
              <a:rPr lang="en-US" dirty="0"/>
              <a:t>to create threads instead of using fork()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clone()</a:t>
            </a:r>
            <a:r>
              <a:rPr lang="en-US" dirty="0"/>
              <a:t>is usually not called directly but from some threading libraries, such as </a:t>
            </a:r>
            <a:r>
              <a:rPr lang="en-US" dirty="0" err="1"/>
              <a:t>pthread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2"/>
              </a:rPr>
              <a:t>http://man7.org/linux/man-pages/man2/clone.2.html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8DBC1-5139-804C-A113-B7235FB8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51" y="1801004"/>
            <a:ext cx="4290955" cy="38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84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B9C5-E728-4245-97E6-30D92FCA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3E3F-FD8D-F948-B1B8-4F0EC492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71217-67AC-7B4A-B5EA-1F66EBC5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AB7E6B-6F0F-FE41-ACB1-08694CC9A2C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838200"/>
          </a:xfrm>
        </p:spPr>
        <p:txBody>
          <a:bodyPr/>
          <a:lstStyle/>
          <a:p>
            <a:r>
              <a:rPr lang="en-US" dirty="0"/>
              <a:t>No. 56, </a:t>
            </a:r>
            <a:r>
              <a:rPr lang="en-US" dirty="0">
                <a:hlinkClick r:id="rId2"/>
              </a:rPr>
              <a:t>https://filippo.io/linux-syscall-table/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50F0E-0DEF-A840-BC16-37909B04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400"/>
            <a:ext cx="8229600" cy="30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6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8839-620F-004D-8CE8-6B531698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FED9D-0EAF-6E48-ABBD-3B6D9A20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B6EB5-9904-BD4B-8459-68552BEA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F19382D8-A0A1-184B-8760-E9D92FE5E896}"/>
              </a:ext>
            </a:extLst>
          </p:cNvPr>
          <p:cNvSpPr txBox="1">
            <a:spLocks/>
          </p:cNvSpPr>
          <p:nvPr/>
        </p:nvSpPr>
        <p:spPr>
          <a:xfrm>
            <a:off x="3581400" y="4946047"/>
            <a:ext cx="3279648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B3DBA-8678-D547-BA60-6F0C6B00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76400"/>
            <a:ext cx="4171236" cy="4349771"/>
          </a:xfrm>
          <a:prstGeom prst="rect">
            <a:avLst/>
          </a:prstGeom>
        </p:spPr>
      </p:pic>
      <p:sp>
        <p:nvSpPr>
          <p:cNvPr id="9" name="Up-Down Arrow 8">
            <a:extLst>
              <a:ext uri="{FF2B5EF4-FFF2-40B4-BE49-F238E27FC236}">
                <a16:creationId xmlns:a16="http://schemas.microsoft.com/office/drawing/2014/main" id="{8DB63844-235A-7F44-BEBD-480991F55653}"/>
              </a:ext>
            </a:extLst>
          </p:cNvPr>
          <p:cNvSpPr/>
          <p:nvPr/>
        </p:nvSpPr>
        <p:spPr>
          <a:xfrm rot="3079665">
            <a:off x="4753316" y="2027743"/>
            <a:ext cx="341376" cy="1324749"/>
          </a:xfrm>
          <a:prstGeom prst="up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E42A9D2-4C39-2647-A70E-F104A1E9ADEF}"/>
              </a:ext>
            </a:extLst>
          </p:cNvPr>
          <p:cNvSpPr/>
          <p:nvPr/>
        </p:nvSpPr>
        <p:spPr>
          <a:xfrm rot="1379739">
            <a:off x="6141974" y="2523432"/>
            <a:ext cx="377427" cy="2277615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-Down Arrow 10">
            <a:extLst>
              <a:ext uri="{FF2B5EF4-FFF2-40B4-BE49-F238E27FC236}">
                <a16:creationId xmlns:a16="http://schemas.microsoft.com/office/drawing/2014/main" id="{9BBC3962-F76B-2243-A5FE-AA8BCCD776C4}"/>
              </a:ext>
            </a:extLst>
          </p:cNvPr>
          <p:cNvSpPr/>
          <p:nvPr/>
        </p:nvSpPr>
        <p:spPr>
          <a:xfrm rot="7919841">
            <a:off x="4937365" y="3661179"/>
            <a:ext cx="341376" cy="1152877"/>
          </a:xfrm>
          <a:prstGeom prst="up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FE534-E443-F34C-9AA1-839732F79F44}"/>
              </a:ext>
            </a:extLst>
          </p:cNvPr>
          <p:cNvSpPr txBox="1"/>
          <p:nvPr/>
        </p:nvSpPr>
        <p:spPr>
          <a:xfrm>
            <a:off x="1276656" y="4552700"/>
            <a:ext cx="1864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Clone() </a:t>
            </a:r>
          </a:p>
          <a:p>
            <a:r>
              <a:rPr lang="en-US" sz="2400" dirty="0"/>
              <a:t>in the kernel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D153A-E631-AA4E-86E0-187CE57B9BFE}"/>
              </a:ext>
            </a:extLst>
          </p:cNvPr>
          <p:cNvSpPr txBox="1"/>
          <p:nvPr/>
        </p:nvSpPr>
        <p:spPr>
          <a:xfrm>
            <a:off x="1049606" y="3018516"/>
            <a:ext cx="2382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Pthread_create() </a:t>
            </a:r>
          </a:p>
          <a:p>
            <a:r>
              <a:rPr lang="en-US" sz="2400" dirty="0"/>
              <a:t>in the user space</a:t>
            </a:r>
          </a:p>
        </p:txBody>
      </p:sp>
    </p:spTree>
    <p:extLst>
      <p:ext uri="{BB962C8B-B14F-4D97-AF65-F5344CB8AC3E}">
        <p14:creationId xmlns:p14="http://schemas.microsoft.com/office/powerpoint/2010/main" val="577314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</a:t>
            </a:r>
            <a:r>
              <a:rPr lang="en-US" dirty="0"/>
              <a:t>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88803-2C9A-D742-820D-A5D5F317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" y="1219200"/>
            <a:ext cx="4782203" cy="556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693DB-92C7-264D-9FE5-2C18E469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805" y="2519153"/>
            <a:ext cx="3727884" cy="11924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0EC52B-A382-FD46-8B65-2AC45BF220C2}"/>
              </a:ext>
            </a:extLst>
          </p:cNvPr>
          <p:cNvSpPr/>
          <p:nvPr/>
        </p:nvSpPr>
        <p:spPr>
          <a:xfrm>
            <a:off x="761999" y="4800600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AB05F-F254-D540-AEC7-4E4E73F083B8}"/>
              </a:ext>
            </a:extLst>
          </p:cNvPr>
          <p:cNvSpPr/>
          <p:nvPr/>
        </p:nvSpPr>
        <p:spPr>
          <a:xfrm>
            <a:off x="5221224" y="133112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https://github.com/kevinsuo/CS7172/blob/master/pthread_create.c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EFBAF8-9E1B-A640-BB35-93C22DF480C0}"/>
              </a:ext>
            </a:extLst>
          </p:cNvPr>
          <p:cNvCxnSpPr/>
          <p:nvPr/>
        </p:nvCxnSpPr>
        <p:spPr>
          <a:xfrm>
            <a:off x="4143791" y="5043485"/>
            <a:ext cx="1600200" cy="4572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A9DE2-9135-2F44-BB5B-FADC35C46BB8}"/>
              </a:ext>
            </a:extLst>
          </p:cNvPr>
          <p:cNvSpPr txBox="1"/>
          <p:nvPr/>
        </p:nvSpPr>
        <p:spPr>
          <a:xfrm>
            <a:off x="5791200" y="5461943"/>
            <a:ext cx="2717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Clone() in the kernel</a:t>
            </a:r>
          </a:p>
        </p:txBody>
      </p:sp>
    </p:spTree>
    <p:extLst>
      <p:ext uri="{BB962C8B-B14F-4D97-AF65-F5344CB8AC3E}">
        <p14:creationId xmlns:p14="http://schemas.microsoft.com/office/powerpoint/2010/main" val="3129677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90B9-75BF-D342-AEB4-BF463D49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vs clone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6D1E63-0646-C84B-B690-31D07240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D01B-72E8-9B4E-8E28-17D045DF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FD86A-A362-8840-BB7D-D273BE3029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Fork: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All resources </a:t>
            </a:r>
            <a:r>
              <a:rPr lang="en-US" dirty="0"/>
              <a:t>in PCB are </a:t>
            </a:r>
            <a:r>
              <a:rPr lang="en-US" b="1" dirty="0">
                <a:solidFill>
                  <a:schemeClr val="accent2"/>
                </a:solidFill>
              </a:rPr>
              <a:t>copied</a:t>
            </a:r>
            <a:r>
              <a:rPr lang="en-US" dirty="0"/>
              <a:t> from parent process to child process</a:t>
            </a:r>
          </a:p>
          <a:p>
            <a:r>
              <a:rPr lang="en-US" dirty="0"/>
              <a:t>Clone:</a:t>
            </a:r>
          </a:p>
          <a:p>
            <a:pPr lvl="1"/>
            <a:r>
              <a:rPr lang="en-US" dirty="0"/>
              <a:t>The resources in PCB are </a:t>
            </a:r>
            <a:r>
              <a:rPr lang="en-US" b="1" dirty="0">
                <a:solidFill>
                  <a:schemeClr val="accent2"/>
                </a:solidFill>
              </a:rPr>
              <a:t>partly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copied</a:t>
            </a:r>
            <a:r>
              <a:rPr lang="en-US" dirty="0"/>
              <a:t> from one thread to another thread (the copied context is different in </a:t>
            </a:r>
            <a:r>
              <a:rPr lang="en-US" dirty="0" err="1"/>
              <a:t>vfork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19ECD-0070-FD4B-96CD-5367BDBA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" y="4038600"/>
            <a:ext cx="9144000" cy="2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3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thread application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vs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Advantage and disadvantage of thread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in Linux</a:t>
            </a:r>
          </a:p>
          <a:p>
            <a:r>
              <a:rPr lang="en-US" dirty="0"/>
              <a:t>Thread design</a:t>
            </a:r>
          </a:p>
          <a:p>
            <a:pPr lvl="1"/>
            <a:r>
              <a:rPr lang="en-US" dirty="0"/>
              <a:t>Kernel space vs User space</a:t>
            </a:r>
          </a:p>
          <a:p>
            <a:pPr lvl="1"/>
            <a:r>
              <a:rPr lang="en-US" dirty="0"/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3614628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04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dirty="0"/>
              <a:t>comparison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96" y="5133342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1" y="4501597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00" y="3497501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4" y="3448013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DE2A0D1-33A7-F941-8275-545040E2163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08088"/>
          </a:xfrm>
        </p:spPr>
        <p:txBody>
          <a:bodyPr/>
          <a:lstStyle/>
          <a:p>
            <a:r>
              <a:rPr lang="en-US" dirty="0"/>
              <a:t>Services in or out of campus</a:t>
            </a:r>
          </a:p>
        </p:txBody>
      </p:sp>
    </p:spTree>
    <p:extLst>
      <p:ext uri="{BB962C8B-B14F-4D97-AF65-F5344CB8AC3E}">
        <p14:creationId xmlns:p14="http://schemas.microsoft.com/office/powerpoint/2010/main" val="91706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2817-7D02-3949-B59E-056F5DA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Finer-granularity entity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9178F-EBE2-9546-83EF-9D4D45EC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3E19F-6630-714A-9A85-173158EC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EF7DD-35A1-9F4F-BEE8-823D80124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7051480" cy="3961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E9BF3-361E-5A43-9E39-391050DF009F}"/>
              </a:ext>
            </a:extLst>
          </p:cNvPr>
          <p:cNvSpPr txBox="1"/>
          <p:nvPr/>
        </p:nvSpPr>
        <p:spPr>
          <a:xfrm>
            <a:off x="3427456" y="5681692"/>
            <a:ext cx="228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: thread = 1: N</a:t>
            </a:r>
          </a:p>
        </p:txBody>
      </p:sp>
    </p:spTree>
    <p:extLst>
      <p:ext uri="{BB962C8B-B14F-4D97-AF65-F5344CB8AC3E}">
        <p14:creationId xmlns:p14="http://schemas.microsoft.com/office/powerpoint/2010/main" val="1819728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953206" y="3518754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4FC526D-C9D3-FB4D-82D1-CEB2EFF44873}"/>
              </a:ext>
            </a:extLst>
          </p:cNvPr>
          <p:cNvCxnSpPr/>
          <p:nvPr/>
        </p:nvCxnSpPr>
        <p:spPr>
          <a:xfrm rot="10800000" flipV="1">
            <a:off x="7014626" y="4133771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7076046" y="4830962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2B180-3F97-6B4C-ACB9-FF5FCF069811}"/>
              </a:ext>
            </a:extLst>
          </p:cNvPr>
          <p:cNvSpPr/>
          <p:nvPr/>
        </p:nvSpPr>
        <p:spPr>
          <a:xfrm>
            <a:off x="5201720" y="4440961"/>
            <a:ext cx="1185465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32E49E-0AD9-C74B-8D41-7DE9FB4E2FA8}"/>
              </a:ext>
            </a:extLst>
          </p:cNvPr>
          <p:cNvSpPr/>
          <p:nvPr/>
        </p:nvSpPr>
        <p:spPr>
          <a:xfrm>
            <a:off x="5272321" y="3739387"/>
            <a:ext cx="1036320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5CBDB2-5F96-844B-A53E-8F285590B771}"/>
              </a:ext>
            </a:extLst>
          </p:cNvPr>
          <p:cNvSpPr/>
          <p:nvPr/>
        </p:nvSpPr>
        <p:spPr>
          <a:xfrm>
            <a:off x="5085228" y="5142535"/>
            <a:ext cx="1410506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Communication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48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6044-5623-F74E-816E-9BCDD087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D53DF-93DC-5045-8277-81BBA1DA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3CFAE-D356-9141-85D9-74F2F9B3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80AD91A-2A06-154F-99AF-647FEE33394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sz="2400" dirty="0"/>
              <a:t>User-level threads: the kernel knows nothing about them and managed by applications </a:t>
            </a:r>
          </a:p>
        </p:txBody>
      </p:sp>
      <p:pic>
        <p:nvPicPr>
          <p:cNvPr id="12" name="Picture 4" descr="2-13a">
            <a:extLst>
              <a:ext uri="{FF2B5EF4-FFF2-40B4-BE49-F238E27FC236}">
                <a16:creationId xmlns:a16="http://schemas.microsoft.com/office/drawing/2014/main" id="{8B18DADF-A867-DB49-8449-9AEDADD3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1992"/>
            <a:ext cx="4233171" cy="360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51E0A6-615C-EE4A-BC5E-52BC1D61B16E}"/>
              </a:ext>
            </a:extLst>
          </p:cNvPr>
          <p:cNvSpPr/>
          <p:nvPr/>
        </p:nvSpPr>
        <p:spPr>
          <a:xfrm>
            <a:off x="5109471" y="4259699"/>
            <a:ext cx="317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US" dirty="0">
                <a:latin typeface="Arial" charset="0"/>
              </a:rPr>
              <a:t>A user-level threads package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2D6B2-9A16-624C-8303-6ECC821E479F}"/>
              </a:ext>
            </a:extLst>
          </p:cNvPr>
          <p:cNvSpPr/>
          <p:nvPr/>
        </p:nvSpPr>
        <p:spPr>
          <a:xfrm>
            <a:off x="1384591" y="5547360"/>
            <a:ext cx="2107617" cy="609600"/>
          </a:xfrm>
          <a:prstGeom prst="rect">
            <a:avLst/>
          </a:prstGeom>
          <a:solidFill>
            <a:srgbClr val="C0504D">
              <a:alpha val="3137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02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96" y="5133342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1" y="4501597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00" y="3497501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4" y="3448013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A1629CF-C1E3-4144-944A-1C2E46C8037F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4289997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67C4-58BF-BF48-A0A2-8246C73E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 - Discussions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55559-107B-3B43-98E0-BBB170F1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B3AF-6AD7-A148-B111-56543F25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7BD5D33-0164-8941-BD22-CA48302712B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4419600" cy="493776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ct val="100000"/>
              </a:spcBef>
              <a:buFont typeface="Arial"/>
              <a:buChar char="•"/>
            </a:pPr>
            <a:r>
              <a:rPr lang="en-US" dirty="0">
                <a:cs typeface="Courier New"/>
              </a:rPr>
              <a:t>Advantages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No OS thread-support need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sz="2200" dirty="0">
              <a:cs typeface="Courier New"/>
            </a:endParaRP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Lightweight: thread switching vs. process switching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Less memory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Faster context switch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Easier to communicate and data sharing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Management in the user space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sz="2200" dirty="0">
              <a:cs typeface="Courier New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1296C2-6305-A14B-80F0-6B40500A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2286000"/>
            <a:ext cx="4194175" cy="24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6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96" y="5133342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1" y="4501597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00" y="3497501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4" y="3448013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6E102B1-5F99-614A-AEA6-4E65032FA1CD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2292803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67C4-58BF-BF48-A0A2-8246C73E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 - Discussions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55559-107B-3B43-98E0-BBB170F1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B3AF-6AD7-A148-B111-56543F25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8FCD82A-0F1E-4E4A-B37B-C213016DFBC5}"/>
              </a:ext>
            </a:extLst>
          </p:cNvPr>
          <p:cNvSpPr txBox="1">
            <a:spLocks/>
          </p:cNvSpPr>
          <p:nvPr/>
        </p:nvSpPr>
        <p:spPr>
          <a:xfrm>
            <a:off x="457200" y="4495800"/>
            <a:ext cx="4194175" cy="17754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dirty="0">
              <a:cs typeface="Courier New"/>
            </a:endParaRP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Interrupt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to stop a thread from running forever? No clock interrupts</a:t>
            </a:r>
          </a:p>
          <a:p>
            <a:pPr>
              <a:buFont typeface="Arial"/>
              <a:buChar char="•"/>
            </a:pPr>
            <a:endParaRPr lang="en-US" dirty="0">
              <a:cs typeface="Courier New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7BD5D33-0164-8941-BD22-CA48302712B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6934200" cy="3505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5000"/>
              </a:lnSpc>
              <a:spcBef>
                <a:spcPct val="100000"/>
              </a:spcBef>
              <a:buFont typeface="Arial"/>
              <a:buChar char="•"/>
            </a:pPr>
            <a:r>
              <a:rPr lang="en-US" dirty="0">
                <a:cs typeface="Courier New"/>
              </a:rPr>
              <a:t>Disadvantages (less kernel support, need to implement all logic by application itself)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Scheduling: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blocking system calls implemented? Called by a thread?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to change blocking system calls to non-blocking? 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dirty="0">
              <a:cs typeface="Courier New"/>
            </a:endParaRP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Memory management: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to deal with page faults?</a:t>
            </a:r>
          </a:p>
          <a:p>
            <a:pPr>
              <a:buFont typeface="Arial"/>
              <a:buChar char="•"/>
            </a:pPr>
            <a:endParaRPr lang="en-US" dirty="0">
              <a:cs typeface="Courier Ne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1B3008-35B6-544D-9CE1-D2F7B1D3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804209"/>
            <a:ext cx="4194175" cy="24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Kernel-level Thread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26093" y="3429000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4FC526D-C9D3-FB4D-82D1-CEB2EFF44873}"/>
              </a:ext>
            </a:extLst>
          </p:cNvPr>
          <p:cNvCxnSpPr/>
          <p:nvPr/>
        </p:nvCxnSpPr>
        <p:spPr>
          <a:xfrm rot="10800000" flipV="1">
            <a:off x="6426093" y="4197256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48702" y="5020241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2B180-3F97-6B4C-ACB9-FF5FCF069811}"/>
              </a:ext>
            </a:extLst>
          </p:cNvPr>
          <p:cNvSpPr/>
          <p:nvPr/>
        </p:nvSpPr>
        <p:spPr>
          <a:xfrm>
            <a:off x="2525137" y="4404073"/>
            <a:ext cx="1185465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32E49E-0AD9-C74B-8D41-7DE9FB4E2FA8}"/>
              </a:ext>
            </a:extLst>
          </p:cNvPr>
          <p:cNvSpPr/>
          <p:nvPr/>
        </p:nvSpPr>
        <p:spPr>
          <a:xfrm>
            <a:off x="2588335" y="3634725"/>
            <a:ext cx="1036320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5CBDB2-5F96-844B-A53E-8F285590B771}"/>
              </a:ext>
            </a:extLst>
          </p:cNvPr>
          <p:cNvSpPr/>
          <p:nvPr/>
        </p:nvSpPr>
        <p:spPr>
          <a:xfrm>
            <a:off x="2412616" y="5162402"/>
            <a:ext cx="1410506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Communication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4A2B7EFC-B6E7-F94E-B528-13D88FE425D1}"/>
              </a:ext>
            </a:extLst>
          </p:cNvPr>
          <p:cNvSpPr/>
          <p:nvPr/>
        </p:nvSpPr>
        <p:spPr>
          <a:xfrm>
            <a:off x="4139693" y="4448742"/>
            <a:ext cx="2135801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9F45B558-35F9-244B-8348-1C83ACADDD49}"/>
              </a:ext>
            </a:extLst>
          </p:cNvPr>
          <p:cNvSpPr/>
          <p:nvPr/>
        </p:nvSpPr>
        <p:spPr>
          <a:xfrm>
            <a:off x="4165929" y="5210741"/>
            <a:ext cx="2109566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F8E36FC4-F9C2-8548-919B-F0EB010FE905}"/>
              </a:ext>
            </a:extLst>
          </p:cNvPr>
          <p:cNvSpPr/>
          <p:nvPr/>
        </p:nvSpPr>
        <p:spPr>
          <a:xfrm>
            <a:off x="4148854" y="3684133"/>
            <a:ext cx="2135801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19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20" y="5056100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65" y="4424355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24" y="3420259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38" y="3370771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AFA946C-39DB-8C42-8862-2AD4B92B5684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531166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ED48-3EEB-F34F-A0B7-439BF1F2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Threads in the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C8A60-2E95-7F41-96F8-003C0F10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DF27A-164B-BD46-85AF-E9CC9427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06E5E1-5A4A-7C49-A55D-466EE759765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Kernel-level threads: managed by the kernel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A94E6-95A0-9945-826B-7BA5C9B2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039" y="2555939"/>
            <a:ext cx="4068337" cy="2467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14E40-66E1-4540-9CB8-7FD1E9D6D741}"/>
              </a:ext>
            </a:extLst>
          </p:cNvPr>
          <p:cNvSpPr txBox="1"/>
          <p:nvPr/>
        </p:nvSpPr>
        <p:spPr>
          <a:xfrm>
            <a:off x="685800" y="1981200"/>
            <a:ext cx="4336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Threads known to OS, use OS service directly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Scheduling, memory management, storage, I/O, etc.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561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20" y="5056100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65" y="4424355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24" y="3420259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38" y="3370771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AFA946C-39DB-8C42-8862-2AD4B92B5684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324935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finer-granularity entity for execution and parallelism</a:t>
            </a:r>
          </a:p>
          <a:p>
            <a:pPr lvl="1"/>
            <a:r>
              <a:rPr lang="en-US" dirty="0"/>
              <a:t>Lightweight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29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ED48-3EEB-F34F-A0B7-439BF1F2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Threads in the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C8A60-2E95-7F41-96F8-003C0F10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DF27A-164B-BD46-85AF-E9CC9427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06E5E1-5A4A-7C49-A55D-466EE759765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Kernel-level threads: managed by the kernel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A94E6-95A0-9945-826B-7BA5C9B2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039" y="2555939"/>
            <a:ext cx="4068337" cy="2467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14E40-66E1-4540-9CB8-7FD1E9D6D741}"/>
              </a:ext>
            </a:extLst>
          </p:cNvPr>
          <p:cNvSpPr txBox="1"/>
          <p:nvPr/>
        </p:nvSpPr>
        <p:spPr>
          <a:xfrm>
            <a:off x="685800" y="1981200"/>
            <a:ext cx="433663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Threads known to OS, use OS service directly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Scheduling, memory management, storage, I/O, etc.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Slow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 dirty="0"/>
              <a:t>Trap into the kernel mode</a:t>
            </a:r>
          </a:p>
          <a:p>
            <a:pPr marL="742950" lvl="1" indent="-285750">
              <a:buFont typeface="Courier New"/>
              <a:buChar char="o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Expensive to create and switch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 dirty="0"/>
              <a:t>Create memory inside the kernel</a:t>
            </a:r>
          </a:p>
          <a:p>
            <a:pPr marL="742950" lvl="1" indent="-285750">
              <a:buFont typeface="Courier New"/>
              <a:buChar char="o"/>
            </a:pPr>
            <a:endParaRPr lang="en-US" sz="2000" dirty="0"/>
          </a:p>
          <a:p>
            <a:pPr marL="742950" lvl="1" indent="-285750">
              <a:buFont typeface="Courier New"/>
              <a:buChar char="o"/>
            </a:pPr>
            <a:r>
              <a:rPr lang="en-US" sz="2000" dirty="0"/>
              <a:t>Context switch between the kernel and user space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595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Hybrid-Space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26093" y="3429000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4FC526D-C9D3-FB4D-82D1-CEB2EFF44873}"/>
              </a:ext>
            </a:extLst>
          </p:cNvPr>
          <p:cNvCxnSpPr/>
          <p:nvPr/>
        </p:nvCxnSpPr>
        <p:spPr>
          <a:xfrm rot="10800000" flipV="1">
            <a:off x="6426093" y="4197256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48702" y="5020241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2B180-3F97-6B4C-ACB9-FF5FCF069811}"/>
              </a:ext>
            </a:extLst>
          </p:cNvPr>
          <p:cNvSpPr/>
          <p:nvPr/>
        </p:nvSpPr>
        <p:spPr>
          <a:xfrm>
            <a:off x="1071418" y="4417065"/>
            <a:ext cx="1185465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32E49E-0AD9-C74B-8D41-7DE9FB4E2FA8}"/>
              </a:ext>
            </a:extLst>
          </p:cNvPr>
          <p:cNvSpPr/>
          <p:nvPr/>
        </p:nvSpPr>
        <p:spPr>
          <a:xfrm>
            <a:off x="1134616" y="3647717"/>
            <a:ext cx="1036320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5CBDB2-5F96-844B-A53E-8F285590B771}"/>
              </a:ext>
            </a:extLst>
          </p:cNvPr>
          <p:cNvSpPr/>
          <p:nvPr/>
        </p:nvSpPr>
        <p:spPr>
          <a:xfrm>
            <a:off x="958897" y="5175394"/>
            <a:ext cx="1410506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Communication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4A2B7EFC-B6E7-F94E-B528-13D88FE425D1}"/>
              </a:ext>
            </a:extLst>
          </p:cNvPr>
          <p:cNvSpPr/>
          <p:nvPr/>
        </p:nvSpPr>
        <p:spPr>
          <a:xfrm>
            <a:off x="4139693" y="4448742"/>
            <a:ext cx="1106865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F8E36FC4-F9C2-8548-919B-F0EB010FE905}"/>
              </a:ext>
            </a:extLst>
          </p:cNvPr>
          <p:cNvSpPr/>
          <p:nvPr/>
        </p:nvSpPr>
        <p:spPr>
          <a:xfrm>
            <a:off x="2447065" y="4447634"/>
            <a:ext cx="983995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1F440026-DB27-8C46-A3B9-5F7B9F9F518D}"/>
              </a:ext>
            </a:extLst>
          </p:cNvPr>
          <p:cNvCxnSpPr/>
          <p:nvPr/>
        </p:nvCxnSpPr>
        <p:spPr>
          <a:xfrm rot="10800000" flipV="1">
            <a:off x="3427712" y="4197257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ED2860-3DE0-9947-A2DD-54498D1BC344}"/>
              </a:ext>
            </a:extLst>
          </p:cNvPr>
          <p:cNvCxnSpPr/>
          <p:nvPr/>
        </p:nvCxnSpPr>
        <p:spPr>
          <a:xfrm flipH="1">
            <a:off x="5410200" y="3886200"/>
            <a:ext cx="1015892" cy="5308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15267F-27A0-E045-9322-4C3085136D88}"/>
              </a:ext>
            </a:extLst>
          </p:cNvPr>
          <p:cNvCxnSpPr>
            <a:cxnSpLocks/>
          </p:cNvCxnSpPr>
          <p:nvPr/>
        </p:nvCxnSpPr>
        <p:spPr>
          <a:xfrm flipH="1">
            <a:off x="5404624" y="4692084"/>
            <a:ext cx="102146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A1E38-1B72-D340-92EB-BEB07E8D1B7B}"/>
              </a:ext>
            </a:extLst>
          </p:cNvPr>
          <p:cNvCxnSpPr>
            <a:cxnSpLocks/>
          </p:cNvCxnSpPr>
          <p:nvPr/>
        </p:nvCxnSpPr>
        <p:spPr>
          <a:xfrm flipH="1" flipV="1">
            <a:off x="5432866" y="4959257"/>
            <a:ext cx="993226" cy="52714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16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2E6C-FB7C-FC47-8D4C-FE5231B4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Implementations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56553-EC75-0541-AA9C-C58B594B5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9F02B-99B4-8C42-BEA3-F8F842A8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ABC1521-E603-5C4D-A5AD-8BA47BFC571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sz="2400" dirty="0"/>
              <a:t>Use kernel-level threads and then </a:t>
            </a:r>
            <a:r>
              <a:rPr lang="en-US" sz="2400" i="1" dirty="0"/>
              <a:t>multiplex </a:t>
            </a:r>
            <a:r>
              <a:rPr lang="en-US" sz="2400" dirty="0"/>
              <a:t>user-level threads onto some or all of the kernel-level threads</a:t>
            </a:r>
            <a:endParaRPr lang="en-US" sz="1600" dirty="0"/>
          </a:p>
          <a:p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86961C-6A77-E94B-B576-B96B38476FE4}"/>
              </a:ext>
            </a:extLst>
          </p:cNvPr>
          <p:cNvSpPr txBox="1">
            <a:spLocks noChangeArrowheads="1"/>
          </p:cNvSpPr>
          <p:nvPr/>
        </p:nvSpPr>
        <p:spPr>
          <a:xfrm>
            <a:off x="3581400" y="5791200"/>
            <a:ext cx="4876800" cy="152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None/>
            </a:pPr>
            <a:r>
              <a:rPr lang="en-US" sz="1400" dirty="0">
                <a:latin typeface="Arial" charset="0"/>
              </a:rPr>
              <a:t>    Multiplexing user-level threads onto kernel- level threads</a:t>
            </a:r>
          </a:p>
        </p:txBody>
      </p:sp>
      <p:pic>
        <p:nvPicPr>
          <p:cNvPr id="9" name="Picture 4" descr="2-14">
            <a:extLst>
              <a:ext uri="{FF2B5EF4-FFF2-40B4-BE49-F238E27FC236}">
                <a16:creationId xmlns:a16="http://schemas.microsoft.com/office/drawing/2014/main" id="{F6DA7287-8BC2-104D-AD57-BFC8C48D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38400"/>
            <a:ext cx="5257800" cy="314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C51FC6-0AB9-A842-BEA8-720763FA996C}"/>
              </a:ext>
            </a:extLst>
          </p:cNvPr>
          <p:cNvSpPr txBox="1"/>
          <p:nvPr/>
        </p:nvSpPr>
        <p:spPr>
          <a:xfrm>
            <a:off x="485681" y="2590800"/>
            <a:ext cx="29433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Multiplexing user-level threads onto kernel-level threads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Enjoy the benefits of user and kernel level threads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0504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C0504D"/>
                </a:solidFill>
              </a:rPr>
              <a:t>Too complex !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706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47EA-0BC1-C74A-AA74-9851C11A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Thread in user level/kernel level/hybrid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22B83-DDC3-CD44-BD66-C8575137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97" y="1295400"/>
            <a:ext cx="4293605" cy="1753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9EC52-E59C-1340-8958-C9BAC6C6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196" y="3124200"/>
            <a:ext cx="4267200" cy="1753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D863B-A850-1647-9E34-A42A41F6D1E4}"/>
              </a:ext>
            </a:extLst>
          </p:cNvPr>
          <p:cNvSpPr txBox="1"/>
          <p:nvPr/>
        </p:nvSpPr>
        <p:spPr>
          <a:xfrm>
            <a:off x="762000" y="220980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138E3-09EE-A34C-9E09-7CC14E17CF23}"/>
              </a:ext>
            </a:extLst>
          </p:cNvPr>
          <p:cNvSpPr txBox="1"/>
          <p:nvPr/>
        </p:nvSpPr>
        <p:spPr>
          <a:xfrm>
            <a:off x="762000" y="3816211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A83C9-DFAD-6C42-9152-C0B4050B1917}"/>
              </a:ext>
            </a:extLst>
          </p:cNvPr>
          <p:cNvSpPr txBox="1"/>
          <p:nvPr/>
        </p:nvSpPr>
        <p:spPr>
          <a:xfrm>
            <a:off x="763784" y="5517396"/>
            <a:ext cx="7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A6F9B-27A0-C441-8452-2E304AA5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894951"/>
            <a:ext cx="4293605" cy="177037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E161F-3267-064B-A074-FDF9F808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B016-F90F-2B46-AB64-C5D57199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698505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8229-4F3B-B74E-93E1-CFB8CC71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BF834C-825C-4F44-9DE3-9C2EA13E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15C43-65F6-C441-9E7F-6D8AD984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F093B-39C9-6F40-BB31-8B08BC043AE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When you have multiple threads, by what order should we execute them? - -&gt; Scheduling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718E5-3AA6-D34A-87CF-F32422B15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30"/>
          <a:stretch/>
        </p:blipFill>
        <p:spPr>
          <a:xfrm>
            <a:off x="609600" y="2940347"/>
            <a:ext cx="3657600" cy="3316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C8A3D-260D-3741-94E7-568CC05A6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72"/>
          <a:stretch/>
        </p:blipFill>
        <p:spPr>
          <a:xfrm>
            <a:off x="4384548" y="4442460"/>
            <a:ext cx="4424248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012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3A99-B383-5440-B0DC-1F40DAED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5974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Local Thread Scheduling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0E9BB-3B3F-9645-98B7-44A004861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A3DA5-7B39-534A-94D2-3E395624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9CED11-21BC-E348-BD77-CC2559365B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572000" cy="51371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Next thread is picked from among the threads belonging to the </a:t>
            </a:r>
            <a:r>
              <a:rPr lang="en-US" b="1" dirty="0">
                <a:solidFill>
                  <a:srgbClr val="C0504D"/>
                </a:solidFill>
              </a:rPr>
              <a:t>current process </a:t>
            </a:r>
          </a:p>
          <a:p>
            <a:r>
              <a:rPr lang="en-US" dirty="0"/>
              <a:t>Each process gets a </a:t>
            </a:r>
            <a:r>
              <a:rPr lang="en-US" dirty="0" err="1"/>
              <a:t>timeslice</a:t>
            </a:r>
            <a:r>
              <a:rPr lang="en-US" dirty="0"/>
              <a:t> from kernel. </a:t>
            </a:r>
          </a:p>
          <a:p>
            <a:r>
              <a:rPr lang="en-US" dirty="0"/>
              <a:t>Then the </a:t>
            </a:r>
            <a:r>
              <a:rPr lang="en-US" dirty="0" err="1"/>
              <a:t>timeslice</a:t>
            </a:r>
            <a:r>
              <a:rPr lang="en-US" dirty="0"/>
              <a:t> is divided up among the threads within the current process </a:t>
            </a:r>
          </a:p>
          <a:p>
            <a:r>
              <a:rPr lang="en-US" dirty="0"/>
              <a:t>Scheduling decision requires only </a:t>
            </a:r>
            <a:r>
              <a:rPr lang="en-US" b="1" dirty="0">
                <a:solidFill>
                  <a:srgbClr val="C0504D"/>
                </a:solidFill>
              </a:rPr>
              <a:t>local knowledge</a:t>
            </a:r>
            <a:r>
              <a:rPr lang="en-US" dirty="0"/>
              <a:t> of threads within the current process. It can be implemented by using </a:t>
            </a:r>
            <a:r>
              <a:rPr lang="en-US" b="1" dirty="0">
                <a:solidFill>
                  <a:srgbClr val="C0504D"/>
                </a:solidFill>
              </a:rPr>
              <a:t>user or kernel level threads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299D1-834B-4345-8223-6F7C54CD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55875"/>
            <a:ext cx="4191000" cy="37626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CD219-84A5-744D-877E-AE115D1CEBC7}"/>
              </a:ext>
            </a:extLst>
          </p:cNvPr>
          <p:cNvSpPr/>
          <p:nvPr/>
        </p:nvSpPr>
        <p:spPr>
          <a:xfrm>
            <a:off x="5588000" y="4549167"/>
            <a:ext cx="312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example, say process </a:t>
            </a:r>
            <a:r>
              <a:rPr lang="en-US" dirty="0" err="1"/>
              <a:t>timeslice</a:t>
            </a:r>
            <a:r>
              <a:rPr lang="en-US" dirty="0"/>
              <a:t> may be N </a:t>
            </a:r>
            <a:r>
              <a:rPr lang="en-US" dirty="0" err="1"/>
              <a:t>ms</a:t>
            </a:r>
            <a:r>
              <a:rPr lang="en-US" dirty="0"/>
              <a:t>, and each thread within the process runs for N/3 </a:t>
            </a:r>
            <a:r>
              <a:rPr lang="en-US" dirty="0" err="1"/>
              <a:t>ms</a:t>
            </a:r>
            <a:r>
              <a:rPr lang="en-US" dirty="0"/>
              <a:t> per cycle</a:t>
            </a:r>
          </a:p>
        </p:txBody>
      </p:sp>
    </p:spTree>
    <p:extLst>
      <p:ext uri="{BB962C8B-B14F-4D97-AF65-F5344CB8AC3E}">
        <p14:creationId xmlns:p14="http://schemas.microsoft.com/office/powerpoint/2010/main" val="143692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992B-FEC6-FC4A-A2A7-5946AEB6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953000" cy="990600"/>
          </a:xfrm>
        </p:spPr>
        <p:txBody>
          <a:bodyPr>
            <a:noAutofit/>
          </a:bodyPr>
          <a:lstStyle/>
          <a:p>
            <a:r>
              <a:rPr lang="en-US" sz="3200" dirty="0"/>
              <a:t>Global Thread scheduling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6D111-5C94-4D46-AFE6-4091BAD9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DE780-1AAA-AC48-918A-5C444FF0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AB467-1E08-6C4E-9210-7B5EB6AE25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5720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Next thread to be scheduled is picked up from </a:t>
            </a:r>
            <a:r>
              <a:rPr lang="en-US" b="1" dirty="0">
                <a:solidFill>
                  <a:srgbClr val="C0504D"/>
                </a:solidFill>
              </a:rPr>
              <a:t>ANY process </a:t>
            </a:r>
            <a:r>
              <a:rPr lang="en-US" dirty="0"/>
              <a:t>in the system. </a:t>
            </a:r>
          </a:p>
          <a:p>
            <a:pPr lvl="1"/>
            <a:r>
              <a:rPr lang="en-US" dirty="0"/>
              <a:t>Not just the current process </a:t>
            </a:r>
          </a:p>
          <a:p>
            <a:r>
              <a:rPr lang="en-US" dirty="0" err="1"/>
              <a:t>Timeslice</a:t>
            </a:r>
            <a:r>
              <a:rPr lang="en-US" dirty="0"/>
              <a:t> is allocated at the granularity of threads </a:t>
            </a:r>
          </a:p>
          <a:p>
            <a:pPr lvl="1"/>
            <a:r>
              <a:rPr lang="en-US" dirty="0"/>
              <a:t>No notion of per-process </a:t>
            </a:r>
            <a:r>
              <a:rPr lang="en-US" dirty="0" err="1"/>
              <a:t>timeslice</a:t>
            </a:r>
            <a:r>
              <a:rPr lang="en-US" dirty="0"/>
              <a:t> </a:t>
            </a:r>
          </a:p>
          <a:p>
            <a:r>
              <a:rPr lang="en-US" dirty="0"/>
              <a:t>Global scheduling can be implemented </a:t>
            </a:r>
            <a:r>
              <a:rPr lang="en-US" b="1" dirty="0">
                <a:solidFill>
                  <a:srgbClr val="C0504D"/>
                </a:solidFill>
              </a:rPr>
              <a:t>only with kernel-level threads </a:t>
            </a:r>
          </a:p>
          <a:p>
            <a:pPr lvl="1"/>
            <a:r>
              <a:rPr lang="en-US" dirty="0"/>
              <a:t>Picking the next thread requires global knowledge of threads in all processes.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A99FB-FCE6-3F40-8CDB-43962F54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304800"/>
            <a:ext cx="3733800" cy="41300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99040-D2EF-7E4E-9017-60726D4113C9}"/>
              </a:ext>
            </a:extLst>
          </p:cNvPr>
          <p:cNvSpPr/>
          <p:nvPr/>
        </p:nvSpPr>
        <p:spPr>
          <a:xfrm>
            <a:off x="5599176" y="4663440"/>
            <a:ext cx="32796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example, say process </a:t>
            </a:r>
            <a:r>
              <a:rPr lang="en-US" dirty="0" err="1"/>
              <a:t>timeslice</a:t>
            </a:r>
            <a:r>
              <a:rPr lang="en-US" dirty="0"/>
              <a:t> may be N </a:t>
            </a:r>
            <a:r>
              <a:rPr lang="en-US" dirty="0" err="1"/>
              <a:t>ms</a:t>
            </a:r>
            <a:r>
              <a:rPr lang="en-US" dirty="0"/>
              <a:t>, For example each thread runs for 2N/7 </a:t>
            </a:r>
            <a:r>
              <a:rPr lang="en-US" dirty="0" err="1"/>
              <a:t>ms</a:t>
            </a:r>
            <a:r>
              <a:rPr lang="en-US" dirty="0"/>
              <a:t> per cycle</a:t>
            </a:r>
          </a:p>
        </p:txBody>
      </p:sp>
    </p:spTree>
    <p:extLst>
      <p:ext uri="{BB962C8B-B14F-4D97-AF65-F5344CB8AC3E}">
        <p14:creationId xmlns:p14="http://schemas.microsoft.com/office/powerpoint/2010/main" val="258631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71A2-D397-8740-935C-997F8E13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76200"/>
            <a:ext cx="8683752" cy="990600"/>
          </a:xfrm>
        </p:spPr>
        <p:txBody>
          <a:bodyPr>
            <a:noAutofit/>
          </a:bodyPr>
          <a:lstStyle/>
          <a:p>
            <a:r>
              <a:rPr lang="en-US" sz="3600" dirty="0"/>
              <a:t>Local</a:t>
            </a:r>
            <a:r>
              <a:rPr lang="en-US" sz="2800" dirty="0"/>
              <a:t> Thread Scheduling vs </a:t>
            </a:r>
            <a:r>
              <a:rPr lang="en-US" sz="3600" dirty="0"/>
              <a:t>Global</a:t>
            </a:r>
            <a:r>
              <a:rPr lang="en-US" sz="2800" dirty="0"/>
              <a:t> Thread scheduling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6667A-7377-1141-9806-BD19AF6D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91432-D360-314E-BE5F-22868D5ED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C610F-38A9-E744-87F9-9F7B5993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60" y="1559801"/>
            <a:ext cx="3733800" cy="335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74A143-094C-6B42-A487-55D06E8A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86819"/>
            <a:ext cx="2958967" cy="327297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872C4FD-9B8B-D74F-8638-B70CF901352F}"/>
              </a:ext>
            </a:extLst>
          </p:cNvPr>
          <p:cNvSpPr/>
          <p:nvPr/>
        </p:nvSpPr>
        <p:spPr>
          <a:xfrm>
            <a:off x="2209800" y="2514600"/>
            <a:ext cx="304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CA14DA-2967-AB46-88F4-1283DA2F7897}"/>
              </a:ext>
            </a:extLst>
          </p:cNvPr>
          <p:cNvSpPr/>
          <p:nvPr/>
        </p:nvSpPr>
        <p:spPr>
          <a:xfrm>
            <a:off x="6991107" y="2667000"/>
            <a:ext cx="235356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88187-1A84-224F-9CDB-2E3FAD7732E5}"/>
              </a:ext>
            </a:extLst>
          </p:cNvPr>
          <p:cNvSpPr txBox="1"/>
          <p:nvPr/>
        </p:nvSpPr>
        <p:spPr>
          <a:xfrm>
            <a:off x="612648" y="5033995"/>
            <a:ext cx="8455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1, next thread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2, time slice for each thread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3, implementation: user/kernel level vs. only kernel level thread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82C395-B5AE-1540-A78C-6354EDDDD862}"/>
              </a:ext>
            </a:extLst>
          </p:cNvPr>
          <p:cNvSpPr txBox="1"/>
          <p:nvPr/>
        </p:nvSpPr>
        <p:spPr>
          <a:xfrm>
            <a:off x="2552348" y="3480742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E0633-5443-5E4D-9152-0F34DDF0C46A}"/>
              </a:ext>
            </a:extLst>
          </p:cNvPr>
          <p:cNvSpPr txBox="1"/>
          <p:nvPr/>
        </p:nvSpPr>
        <p:spPr>
          <a:xfrm>
            <a:off x="3806910" y="3480742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E82C395-B5AE-1540-A78C-6354EDDDD862}"/>
              </a:ext>
            </a:extLst>
          </p:cNvPr>
          <p:cNvSpPr txBox="1"/>
          <p:nvPr/>
        </p:nvSpPr>
        <p:spPr>
          <a:xfrm>
            <a:off x="6400800" y="3480741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AE82C395-B5AE-1540-A78C-6354EDDDD862}"/>
              </a:ext>
            </a:extLst>
          </p:cNvPr>
          <p:cNvSpPr txBox="1"/>
          <p:nvPr/>
        </p:nvSpPr>
        <p:spPr>
          <a:xfrm>
            <a:off x="7655362" y="3464169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3AA65-9770-C24B-935D-9A20DA207745}"/>
              </a:ext>
            </a:extLst>
          </p:cNvPr>
          <p:cNvSpPr txBox="1"/>
          <p:nvPr/>
        </p:nvSpPr>
        <p:spPr>
          <a:xfrm>
            <a:off x="2496982" y="1771735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N/3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C37D1-9358-D34A-A131-7B6E8B3D1282}"/>
              </a:ext>
            </a:extLst>
          </p:cNvPr>
          <p:cNvSpPr txBox="1"/>
          <p:nvPr/>
        </p:nvSpPr>
        <p:spPr>
          <a:xfrm>
            <a:off x="6357830" y="1787401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2N/7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514360-A809-D241-90D6-8CC249506E14}"/>
              </a:ext>
            </a:extLst>
          </p:cNvPr>
          <p:cNvCxnSpPr>
            <a:cxnSpLocks/>
          </p:cNvCxnSpPr>
          <p:nvPr/>
        </p:nvCxnSpPr>
        <p:spPr>
          <a:xfrm flipV="1">
            <a:off x="2552348" y="2130213"/>
            <a:ext cx="152400" cy="4147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A190DF-C0B8-744B-BEF9-2375D8EE9CF5}"/>
              </a:ext>
            </a:extLst>
          </p:cNvPr>
          <p:cNvCxnSpPr>
            <a:cxnSpLocks/>
          </p:cNvCxnSpPr>
          <p:nvPr/>
        </p:nvCxnSpPr>
        <p:spPr>
          <a:xfrm flipH="1" flipV="1">
            <a:off x="6716395" y="2159241"/>
            <a:ext cx="274712" cy="493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F49D2AE-43D9-3448-A909-AB70ED9E7F02}"/>
                  </a:ext>
                </a:extLst>
              </p14:cNvPr>
              <p14:cNvContentPartPr/>
              <p14:nvPr/>
            </p14:nvContentPartPr>
            <p14:xfrm>
              <a:off x="2530088" y="3385183"/>
              <a:ext cx="213480" cy="33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F49D2AE-43D9-3448-A909-AB70ED9E7F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6088" y="3277543"/>
                <a:ext cx="3211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5E6ADA-4366-DE48-AC01-B7DA2DBDEB6B}"/>
                  </a:ext>
                </a:extLst>
              </p14:cNvPr>
              <p14:cNvContentPartPr/>
              <p14:nvPr/>
            </p14:nvContentPartPr>
            <p14:xfrm>
              <a:off x="3724208" y="3356383"/>
              <a:ext cx="278280" cy="34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5E6ADA-4366-DE48-AC01-B7DA2DBDEB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0568" y="3248743"/>
                <a:ext cx="3859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786516E-17B7-794A-9005-0C378999F084}"/>
                  </a:ext>
                </a:extLst>
              </p14:cNvPr>
              <p14:cNvContentPartPr/>
              <p14:nvPr/>
            </p14:nvContentPartPr>
            <p14:xfrm>
              <a:off x="7536248" y="3921583"/>
              <a:ext cx="370080" cy="220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786516E-17B7-794A-9005-0C378999F0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82608" y="3813583"/>
                <a:ext cx="477720" cy="4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594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0C2B-C1F1-FD4F-B811-6F97D864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Multiple threads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Pandora's Concurrency Box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5F3E8-59B3-A04C-9227-3330F680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4A55A-E808-7D4D-BF31-C215163F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F2792-B519-F242-A591-3AC070CF70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Multiple threads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Concurrency</a:t>
            </a:r>
          </a:p>
          <a:p>
            <a:r>
              <a:rPr lang="en-US" dirty="0"/>
              <a:t>The illusion of concurrency is both </a:t>
            </a:r>
            <a:r>
              <a:rPr lang="en-US" b="1" dirty="0">
                <a:solidFill>
                  <a:schemeClr val="accent2"/>
                </a:solidFill>
              </a:rPr>
              <a:t>powerful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useful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It helps us think about how to structure our applications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-&gt; multiple threads apps</a:t>
            </a:r>
            <a:endParaRPr lang="en-US" dirty="0"/>
          </a:p>
          <a:p>
            <a:pPr lvl="1"/>
            <a:r>
              <a:rPr lang="en-US" dirty="0"/>
              <a:t>It hides latencies caused by hardware devices - -&gt; accelerate execution</a:t>
            </a:r>
          </a:p>
          <a:p>
            <a:endParaRPr lang="en-US" dirty="0"/>
          </a:p>
          <a:p>
            <a:r>
              <a:rPr lang="en-US" dirty="0"/>
              <a:t>Unfortunately, concurrency also creates </a:t>
            </a:r>
            <a:r>
              <a:rPr lang="en-US" b="1" dirty="0">
                <a:solidFill>
                  <a:schemeClr val="accent2"/>
                </a:solidFill>
              </a:rPr>
              <a:t>problems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Coordination</a:t>
            </a:r>
            <a:r>
              <a:rPr lang="en-US" dirty="0"/>
              <a:t>: how do we enable efficient communication between the multiple threads involved in performing a single task?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Correctness</a:t>
            </a:r>
            <a:r>
              <a:rPr lang="en-US" dirty="0"/>
              <a:t>: how do we ensure that shared information remains consistent when being accessed by multiple threads concurrently? </a:t>
            </a:r>
          </a:p>
        </p:txBody>
      </p:sp>
    </p:spTree>
    <p:extLst>
      <p:ext uri="{BB962C8B-B14F-4D97-AF65-F5344CB8AC3E}">
        <p14:creationId xmlns:p14="http://schemas.microsoft.com/office/powerpoint/2010/main" val="2835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5387-4680-0D4D-A098-7B845077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and multi-threads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80B00-35C4-A648-9D63-0D81A27D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53547-868D-9F44-95A7-A97F32F1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387C2-6CF4-884E-ACE0-6C8F9E38CD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715000" cy="49377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Unless precisely synchronized, threads may:</a:t>
            </a:r>
          </a:p>
          <a:p>
            <a:pPr lvl="1"/>
            <a:r>
              <a:rPr lang="en-US" dirty="0"/>
              <a:t>Be run in </a:t>
            </a:r>
            <a:r>
              <a:rPr lang="en-US" b="1" dirty="0">
                <a:solidFill>
                  <a:schemeClr val="accent2"/>
                </a:solidFill>
              </a:rPr>
              <a:t>any order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Be stopped and restarted at </a:t>
            </a:r>
            <a:r>
              <a:rPr lang="en-US" sz="2500" b="1" dirty="0">
                <a:solidFill>
                  <a:schemeClr val="accent2"/>
                </a:solidFill>
              </a:rPr>
              <a:t>any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time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Remain stopped for </a:t>
            </a:r>
            <a:r>
              <a:rPr lang="en-US" sz="2500" b="1" dirty="0">
                <a:solidFill>
                  <a:schemeClr val="accent2"/>
                </a:solidFill>
              </a:rPr>
              <a:t>arbitrary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lengths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of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time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Generally these are </a:t>
            </a:r>
            <a:r>
              <a:rPr lang="en-US" b="1" dirty="0">
                <a:solidFill>
                  <a:schemeClr val="accent2"/>
                </a:solidFill>
              </a:rPr>
              <a:t>good things </a:t>
            </a:r>
            <a:r>
              <a:rPr lang="en-US" dirty="0"/>
              <a:t>- - the operating system is responsible for how to allocate resources.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517FA-C083-CB49-AA52-18AD32488573}"/>
              </a:ext>
            </a:extLst>
          </p:cNvPr>
          <p:cNvSpPr txBox="1"/>
          <p:nvPr/>
        </p:nvSpPr>
        <p:spPr>
          <a:xfrm>
            <a:off x="6324600" y="4267200"/>
            <a:ext cx="2362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Talk about CPU scheduling, memory management, lock, synchronization in  future talks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C6C9680-0DF5-7146-AADE-E92993C5A21B}"/>
              </a:ext>
            </a:extLst>
          </p:cNvPr>
          <p:cNvSpPr/>
          <p:nvPr/>
        </p:nvSpPr>
        <p:spPr>
          <a:xfrm>
            <a:off x="6163340" y="2074161"/>
            <a:ext cx="304800" cy="1371600"/>
          </a:xfrm>
          <a:prstGeom prst="rightBrace">
            <a:avLst>
              <a:gd name="adj1" fmla="val 50193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44E814-1736-B94A-AC98-97C12A622FF1}"/>
              </a:ext>
            </a:extLst>
          </p:cNvPr>
          <p:cNvSpPr/>
          <p:nvPr/>
        </p:nvSpPr>
        <p:spPr>
          <a:xfrm>
            <a:off x="6664341" y="2575295"/>
            <a:ext cx="1188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6745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marL="468630" indent="-285750">
              <a:lnSpc>
                <a:spcPct val="90000"/>
              </a:lnSpc>
            </a:pPr>
            <a:r>
              <a:rPr lang="en-US" dirty="0"/>
              <a:t>Two parts of a process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Sequential execution of instructions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Process state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registers: PC (program counter), SP (stack pointer),…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Memory: address space, code, data, stack, heap 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I/O status: open files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7E898-62B0-A946-830A-A0FB5E715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BD6E7-F8BC-4547-8C32-8706A6A0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7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/>
              <a:t>Thread in Linux</a:t>
            </a:r>
          </a:p>
          <a:p>
            <a:r>
              <a:rPr lang="en-US" dirty="0"/>
              <a:t>Thread design</a:t>
            </a:r>
          </a:p>
          <a:p>
            <a:pPr lvl="1"/>
            <a:r>
              <a:rPr lang="en-US" dirty="0"/>
              <a:t>Kernel space vs User space</a:t>
            </a:r>
          </a:p>
          <a:p>
            <a:pPr lvl="1"/>
            <a:r>
              <a:rPr lang="en-US" dirty="0"/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130080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Lightweight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3" y="2737338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94" y="2743200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210" y="2743200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89" y="2651542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8F6CA9-BB13-D447-AD22-1B7D5AE93CB8}"/>
              </a:ext>
            </a:extLst>
          </p:cNvPr>
          <p:cNvSpPr/>
          <p:nvPr/>
        </p:nvSpPr>
        <p:spPr>
          <a:xfrm>
            <a:off x="6172200" y="2737338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57C236-75FF-5F4F-B1E4-076EAEEDD2A6}"/>
              </a:ext>
            </a:extLst>
          </p:cNvPr>
          <p:cNvSpPr/>
          <p:nvPr/>
        </p:nvSpPr>
        <p:spPr>
          <a:xfrm>
            <a:off x="6595852" y="1724099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C5623-AE95-114C-A25C-FAE726583274}"/>
              </a:ext>
            </a:extLst>
          </p:cNvPr>
          <p:cNvSpPr/>
          <p:nvPr/>
        </p:nvSpPr>
        <p:spPr>
          <a:xfrm>
            <a:off x="278117" y="1416370"/>
            <a:ext cx="5477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Occupy more memory, </a:t>
            </a:r>
          </a:p>
          <a:p>
            <a:r>
              <a:rPr lang="en-US" sz="2000" dirty="0"/>
              <a:t>complex switching </a:t>
            </a:r>
            <a:r>
              <a:rPr lang="en-US" sz="1600" dirty="0"/>
              <a:t>(e.g., save old data, switch to new data), </a:t>
            </a:r>
            <a:endParaRPr lang="en-US" sz="2000" dirty="0"/>
          </a:p>
          <a:p>
            <a:r>
              <a:rPr lang="en-US" sz="2000" dirty="0"/>
              <a:t>low CPU utilization </a:t>
            </a:r>
            <a:r>
              <a:rPr lang="en-US" sz="1600" dirty="0"/>
              <a:t>(e.g., slow context switch)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437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finer-granularity entity for execution and parallelism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Lightweight process</a:t>
            </a:r>
          </a:p>
          <a:p>
            <a:pPr lvl="1"/>
            <a:r>
              <a:rPr lang="en-US" dirty="0"/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96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39273</TotalTime>
  <Words>2918</Words>
  <Application>Microsoft Macintosh PowerPoint</Application>
  <PresentationFormat>On-screen Show (4:3)</PresentationFormat>
  <Paragraphs>618</Paragraphs>
  <Slides>70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Courier New</vt:lpstr>
      <vt:lpstr>Wingdings</vt:lpstr>
      <vt:lpstr>Wingdings 3</vt:lpstr>
      <vt:lpstr>Origin</vt:lpstr>
      <vt:lpstr>CS 4504 Parallel and Distributed Computing  Thread</vt:lpstr>
      <vt:lpstr>Outline</vt:lpstr>
      <vt:lpstr>Process review</vt:lpstr>
      <vt:lpstr>What is a thread?</vt:lpstr>
      <vt:lpstr>Finer-granularity entity</vt:lpstr>
      <vt:lpstr>What is a thread?</vt:lpstr>
      <vt:lpstr>Process review</vt:lpstr>
      <vt:lpstr>Lightweight process</vt:lpstr>
      <vt:lpstr>What is a thread?</vt:lpstr>
      <vt:lpstr>Dedicated address space</vt:lpstr>
      <vt:lpstr>What is a thread?</vt:lpstr>
      <vt:lpstr>What is a thread? Multithreading apps</vt:lpstr>
      <vt:lpstr>What is a thread? Multithreading apps</vt:lpstr>
      <vt:lpstr>Multithreading apps</vt:lpstr>
      <vt:lpstr>Example 1: A word process with three threads</vt:lpstr>
      <vt:lpstr>Example 2: a multi-threaded web server</vt:lpstr>
      <vt:lpstr>Example 2: a multi-threaded web server</vt:lpstr>
      <vt:lpstr>Example 2: a multi-threaded web server</vt:lpstr>
      <vt:lpstr>Why not multiple processes ?</vt:lpstr>
      <vt:lpstr>Why multiple threads</vt:lpstr>
      <vt:lpstr>Outline</vt:lpstr>
      <vt:lpstr>Process vs. Thread comparison</vt:lpstr>
      <vt:lpstr>Processes vs. Threads (Concurrency and protection)</vt:lpstr>
      <vt:lpstr>Processes vs. Threads (Concurrency and protection)</vt:lpstr>
      <vt:lpstr>Processes vs. Threads (Concurrency and protection)</vt:lpstr>
      <vt:lpstr>Processes vs. Threads (Concurrency and protection)</vt:lpstr>
      <vt:lpstr>Processes vs. Threads (Data structure)</vt:lpstr>
      <vt:lpstr>Processes vs. Threads (Data structure)</vt:lpstr>
      <vt:lpstr>Processes vs. Threads (Data structure)</vt:lpstr>
      <vt:lpstr>Processes vs. Threads (Performance)</vt:lpstr>
      <vt:lpstr>Paper: Performance of Multi-Process and Multi-Thread Processing on Multi-core SMT Processors </vt:lpstr>
      <vt:lpstr>Demo</vt:lpstr>
      <vt:lpstr>Outline</vt:lpstr>
      <vt:lpstr>Advantages of Threads </vt:lpstr>
      <vt:lpstr>Disadvantages of Threads</vt:lpstr>
      <vt:lpstr>Test</vt:lpstr>
      <vt:lpstr>Test</vt:lpstr>
      <vt:lpstr>Test</vt:lpstr>
      <vt:lpstr>Test</vt:lpstr>
      <vt:lpstr>Outline</vt:lpstr>
      <vt:lpstr>Processes vs. Threads in Linux</vt:lpstr>
      <vt:lpstr>Thread creation: clone(), not fork()</vt:lpstr>
      <vt:lpstr>Clone system call</vt:lpstr>
      <vt:lpstr>Clone system call</vt:lpstr>
      <vt:lpstr>Pthread Creation Example </vt:lpstr>
      <vt:lpstr>Fork vs clone</vt:lpstr>
      <vt:lpstr>Outline</vt:lpstr>
      <vt:lpstr>Thread design</vt:lpstr>
      <vt:lpstr>A comparison</vt:lpstr>
      <vt:lpstr>User-level Thread</vt:lpstr>
      <vt:lpstr>User-level Thread</vt:lpstr>
      <vt:lpstr>Discussion</vt:lpstr>
      <vt:lpstr>User-level Thread - Discussions</vt:lpstr>
      <vt:lpstr>Discussion</vt:lpstr>
      <vt:lpstr>User-level Thread - Discussions</vt:lpstr>
      <vt:lpstr>Kernel-level Thread</vt:lpstr>
      <vt:lpstr>Discussion</vt:lpstr>
      <vt:lpstr>Implementing Threads in the Kernel</vt:lpstr>
      <vt:lpstr>Discussion</vt:lpstr>
      <vt:lpstr>Implementing Threads in the Kernel</vt:lpstr>
      <vt:lpstr>Threads in Hybrid-Space</vt:lpstr>
      <vt:lpstr>Hybrid Implementations</vt:lpstr>
      <vt:lpstr>Thread in user level/kernel level/hybrid</vt:lpstr>
      <vt:lpstr>Thread design</vt:lpstr>
      <vt:lpstr>Local Thread Scheduling</vt:lpstr>
      <vt:lpstr>Global Thread scheduling</vt:lpstr>
      <vt:lpstr>Local Thread Scheduling vs Global Thread scheduling</vt:lpstr>
      <vt:lpstr>Multiple threads  Pandora's Concurrency Box</vt:lpstr>
      <vt:lpstr>Concurrency and multi-threads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1528</cp:revision>
  <cp:lastPrinted>2019-09-09T18:09:23Z</cp:lastPrinted>
  <dcterms:created xsi:type="dcterms:W3CDTF">2012-08-09T04:56:17Z</dcterms:created>
  <dcterms:modified xsi:type="dcterms:W3CDTF">2021-06-10T16:05:09Z</dcterms:modified>
</cp:coreProperties>
</file>